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Work Sans Medium"/>
      <p:regular r:id="rId24"/>
      <p:bold r:id="rId25"/>
      <p:italic r:id="rId26"/>
      <p:boldItalic r:id="rId27"/>
    </p:embeddedFont>
    <p:embeddedFont>
      <p:font typeface="Work Sans ExtraBold"/>
      <p:bold r:id="rId28"/>
      <p:boldItalic r:id="rId29"/>
    </p:embeddedFont>
    <p:embeddedFont>
      <p:font typeface="Work Sans SemiBold"/>
      <p:regular r:id="rId30"/>
      <p:bold r:id="rId31"/>
      <p:italic r:id="rId32"/>
      <p:boldItalic r:id="rId33"/>
    </p:embeddedFont>
    <p:embeddedFont>
      <p:font typeface="Work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26245F-6D61-4710-BA38-5556CBE309EC}">
  <a:tblStyle styleId="{4526245F-6D61-4710-BA38-5556CBE309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SemiBold-bold.fntdata"/><Relationship Id="rId30" Type="http://schemas.openxmlformats.org/officeDocument/2006/relationships/font" Target="fonts/WorkSansSemiBold-regular.fntdata"/><Relationship Id="rId33" Type="http://schemas.openxmlformats.org/officeDocument/2006/relationships/font" Target="fonts/WorkSansSemiBold-boldItalic.fntdata"/><Relationship Id="rId32" Type="http://schemas.openxmlformats.org/officeDocument/2006/relationships/font" Target="fonts/WorkSansSemiBold-italic.fntdata"/><Relationship Id="rId35" Type="http://schemas.openxmlformats.org/officeDocument/2006/relationships/font" Target="fonts/WorkSans-bold.fntdata"/><Relationship Id="rId34" Type="http://schemas.openxmlformats.org/officeDocument/2006/relationships/font" Target="fonts/WorkSans-regular.fntdata"/><Relationship Id="rId37" Type="http://schemas.openxmlformats.org/officeDocument/2006/relationships/font" Target="fonts/WorkSans-boldItalic.fntdata"/><Relationship Id="rId36" Type="http://schemas.openxmlformats.org/officeDocument/2006/relationships/font" Target="fonts/Work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WorkSansMedium-regular.fntdata"/><Relationship Id="rId23" Type="http://schemas.openxmlformats.org/officeDocument/2006/relationships/slide" Target="slides/slide17.xml"/><Relationship Id="rId26" Type="http://schemas.openxmlformats.org/officeDocument/2006/relationships/font" Target="fonts/WorkSansMedium-italic.fntdata"/><Relationship Id="rId25" Type="http://schemas.openxmlformats.org/officeDocument/2006/relationships/font" Target="fonts/WorkSansMedium-bold.fntdata"/><Relationship Id="rId28" Type="http://schemas.openxmlformats.org/officeDocument/2006/relationships/font" Target="fonts/WorkSansExtraBold-bold.fntdata"/><Relationship Id="rId27" Type="http://schemas.openxmlformats.org/officeDocument/2006/relationships/font" Target="fonts/WorkSansMedium-boldItalic.fntdata"/><Relationship Id="rId29" Type="http://schemas.openxmlformats.org/officeDocument/2006/relationships/font" Target="fonts/WorkSansExtra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e396b49fae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e396b49fae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650">
                <a:solidFill>
                  <a:schemeClr val="dk1"/>
                </a:solidFill>
              </a:rPr>
              <a:t>I also mentioned that Methodology is an important asset for us, right? </a:t>
            </a:r>
            <a:br>
              <a:rPr lang="pt-BR" sz="1650">
                <a:solidFill>
                  <a:schemeClr val="dk1"/>
                </a:solidFill>
              </a:rPr>
            </a:br>
            <a:r>
              <a:rPr lang="pt-BR" sz="1650">
                <a:solidFill>
                  <a:schemeClr val="dk1"/>
                </a:solidFill>
              </a:rPr>
              <a:t>Our PD framework guides the entire lifecycle of a project and helps us to keep high standard quality for all deliveries. The process has 4 phases: </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Assessment: where we align needs, goals, KPIs and scope vision</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Development: and here we apply a Lean and Agile approach to build the solution incrementally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Handover: where we have the delivery preparation and knowledge wrap-up</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Assist: that is a optional phase and we focused on corrective and evolutive maintenance</a:t>
            </a:r>
            <a:endParaRPr sz="16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38100" rtl="0" algn="l">
              <a:lnSpc>
                <a:spcPct val="128571"/>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e38e3a62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e38e3a62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396b49fae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396b49fae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e385df6b8f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e385df6b8f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e385df6b8f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e385df6b8f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case de comparacao sobre como era antes e como e agora -&gt; Aprendendo mais rapido essa porra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e385df6b8f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e385df6b8f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confidencialidade de empresa, vazamento de dados da samsung, nao seja um animal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e385df6b8f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e385df6b8f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e385df6b8f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e385df6b8f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e38e3a62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e38e3a62b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e385df6b8f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e385df6b8f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Jot a gif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e396b49f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e396b49f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650">
                <a:solidFill>
                  <a:schemeClr val="dk1"/>
                </a:solidFill>
              </a:rPr>
              <a:t>Last, but least I need to highlight 5 important reasons to choose Novatics:</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Squad as a service Model - we setup a team according to your needs and all HR, mentoring, management  and team support is our responsibility;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Dedicated Project Manager included on your team without extra costs</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Friendly and sustainable timezone, so we can collaborate every day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We work with an agile contract, if you are not happy with us you can cancel any time.</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Besides that you will save 13 to 25% of your budget.</a:t>
            </a:r>
            <a:endParaRPr sz="1650">
              <a:solidFill>
                <a:schemeClr val="dk1"/>
              </a:solidFill>
            </a:endParaRPr>
          </a:p>
          <a:p>
            <a:pPr indent="0" lvl="0" marL="0" rtl="0" algn="l">
              <a:lnSpc>
                <a:spcPct val="115000"/>
              </a:lnSpc>
              <a:spcBef>
                <a:spcPts val="0"/>
              </a:spcBef>
              <a:spcAft>
                <a:spcPts val="0"/>
              </a:spcAft>
              <a:buNone/>
            </a:pPr>
            <a:br>
              <a:rPr lang="pt-BR" sz="1650">
                <a:solidFill>
                  <a:schemeClr val="dk1"/>
                </a:solidFill>
              </a:rPr>
            </a:br>
            <a:r>
              <a:rPr lang="pt-BR" sz="1650">
                <a:solidFill>
                  <a:schemeClr val="dk1"/>
                </a:solidFill>
              </a:rPr>
              <a:t>I believe that you have good reasons to choose Novatics, don't you?</a:t>
            </a:r>
            <a:endParaRPr sz="16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385df6b8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385df6b8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Introduzir ferramentas de IA Copilot, Chat GPT e Bing</a:t>
            </a:r>
            <a:endParaRPr/>
          </a:p>
          <a:p>
            <a:pPr indent="-298450" lvl="0" marL="457200" rtl="0" algn="l">
              <a:spcBef>
                <a:spcPts val="0"/>
              </a:spcBef>
              <a:spcAft>
                <a:spcPts val="0"/>
              </a:spcAft>
              <a:buSzPts val="1100"/>
              <a:buChar char="●"/>
            </a:pPr>
            <a:r>
              <a:rPr lang="pt-BR"/>
              <a:t>Falar que o uso de IA pode facilitar e agilizar o processo de </a:t>
            </a:r>
            <a:r>
              <a:rPr lang="pt-BR"/>
              <a:t>desenvolvimento</a:t>
            </a:r>
            <a:r>
              <a:rPr lang="pt-BR"/>
              <a:t> de softwares</a:t>
            </a:r>
            <a:endParaRPr/>
          </a:p>
          <a:p>
            <a:pPr indent="-298450" lvl="0" marL="457200" rtl="0" algn="l">
              <a:spcBef>
                <a:spcPts val="0"/>
              </a:spcBef>
              <a:spcAft>
                <a:spcPts val="0"/>
              </a:spcAft>
              <a:buSzPts val="1100"/>
              <a:buChar char="●"/>
            </a:pPr>
            <a:r>
              <a:rPr lang="pt-BR"/>
              <a:t>Encerrar com destaque do potencial da programacao em pares com IA</a:t>
            </a:r>
            <a:br>
              <a:rPr lang="pt-BR"/>
            </a:br>
            <a:br>
              <a:rPr lang="pt-BR"/>
            </a:br>
            <a:r>
              <a:rPr lang="pt-BR" sz="1000">
                <a:solidFill>
                  <a:schemeClr val="dk1"/>
                </a:solidFill>
                <a:latin typeface="Work Sans"/>
                <a:ea typeface="Work Sans"/>
                <a:cs typeface="Work Sans"/>
                <a:sym typeface="Work Sans"/>
              </a:rPr>
              <a:t>Ferramentas como:</a:t>
            </a:r>
            <a:endParaRPr sz="1000">
              <a:solidFill>
                <a:schemeClr val="dk1"/>
              </a:solidFill>
              <a:latin typeface="Work Sans"/>
              <a:ea typeface="Work Sans"/>
              <a:cs typeface="Work Sans"/>
              <a:sym typeface="Work Sans"/>
            </a:endParaRPr>
          </a:p>
          <a:p>
            <a:pPr indent="-292100" lvl="1" marL="914400" rtl="0" algn="l">
              <a:lnSpc>
                <a:spcPct val="150000"/>
              </a:lnSpc>
              <a:spcBef>
                <a:spcPts val="0"/>
              </a:spcBef>
              <a:spcAft>
                <a:spcPts val="0"/>
              </a:spcAft>
              <a:buClr>
                <a:srgbClr val="832AF5"/>
              </a:buClr>
              <a:buSzPts val="1000"/>
              <a:buFont typeface="Work Sans"/>
              <a:buChar char="○"/>
            </a:pPr>
            <a:r>
              <a:rPr lang="pt-BR" sz="1000">
                <a:solidFill>
                  <a:schemeClr val="dk1"/>
                </a:solidFill>
                <a:latin typeface="Work Sans"/>
                <a:ea typeface="Work Sans"/>
                <a:cs typeface="Work Sans"/>
                <a:sym typeface="Work Sans"/>
              </a:rPr>
              <a:t>GitHub Copilot, baseado no Codex da OpenAI, gera sugestões de código baseados no contexto</a:t>
            </a:r>
            <a:endParaRPr sz="1000">
              <a:solidFill>
                <a:schemeClr val="dk1"/>
              </a:solidFill>
              <a:latin typeface="Work Sans"/>
              <a:ea typeface="Work Sans"/>
              <a:cs typeface="Work Sans"/>
              <a:sym typeface="Work Sans"/>
            </a:endParaRPr>
          </a:p>
          <a:p>
            <a:pPr indent="-292100" lvl="1" marL="914400" rtl="0" algn="l">
              <a:lnSpc>
                <a:spcPct val="150000"/>
              </a:lnSpc>
              <a:spcBef>
                <a:spcPts val="0"/>
              </a:spcBef>
              <a:spcAft>
                <a:spcPts val="0"/>
              </a:spcAft>
              <a:buClr>
                <a:srgbClr val="832AF5"/>
              </a:buClr>
              <a:buSzPts val="1000"/>
              <a:buFont typeface="Work Sans"/>
              <a:buChar char="○"/>
            </a:pPr>
            <a:r>
              <a:rPr lang="pt-BR" sz="1000">
                <a:solidFill>
                  <a:schemeClr val="dk1"/>
                </a:solidFill>
                <a:latin typeface="Work Sans"/>
                <a:ea typeface="Work Sans"/>
                <a:cs typeface="Work Sans"/>
                <a:sym typeface="Work Sans"/>
              </a:rPr>
              <a:t>Chat GPT e Bing Chat permitem uma discussão e facilitam a interação para uma solução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e396b49fae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e396b49fae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650">
                <a:solidFill>
                  <a:schemeClr val="dk1"/>
                </a:solidFill>
              </a:rPr>
              <a:t>I also mentioned that Methodology is an important asset for us, right? </a:t>
            </a:r>
            <a:br>
              <a:rPr lang="pt-BR" sz="1650">
                <a:solidFill>
                  <a:schemeClr val="dk1"/>
                </a:solidFill>
              </a:rPr>
            </a:br>
            <a:r>
              <a:rPr lang="pt-BR" sz="1650">
                <a:solidFill>
                  <a:schemeClr val="dk1"/>
                </a:solidFill>
              </a:rPr>
              <a:t>Our PD framework guides the entire lifecycle of a project and helps us to keep high standard quality for all deliveries. The process has 4 phases: </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Assessment: where we align needs, goals, KPIs and scope vision</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Development: and here we apply a Lean and Agile approach to build the solution incrementally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Handover: where we have the delivery preparation and knowledge wrap-up</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Assist: that is a optional phase and we focused on corrective and evolutive maintenance</a:t>
            </a:r>
            <a:endParaRPr sz="16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38100" rtl="0" algn="l">
              <a:lnSpc>
                <a:spcPct val="128571"/>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e385df6b8f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e385df6b8f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Comentar sobre o caso do form que eu passei tambem, acho que e um bom case para falar na hora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396b49fae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396b49fae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650">
                <a:solidFill>
                  <a:schemeClr val="dk1"/>
                </a:solidFill>
              </a:rPr>
              <a:t>Last, but least I need to highlight 5 important reasons to choose Novatics:</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Squad as a service Model - we setup a team according to your needs and all HR, mentoring, management  and team support is our responsibility;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Dedicated Project Manager included on your team without extra costs</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Friendly and sustainable timezone, so we can collaborate every day</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We work with an agile contract, if you are not happy with us you can cancel any time.</a:t>
            </a:r>
            <a:endParaRPr sz="1650">
              <a:solidFill>
                <a:schemeClr val="dk1"/>
              </a:solidFill>
            </a:endParaRPr>
          </a:p>
          <a:p>
            <a:pPr indent="-333375" lvl="0" marL="457200" rtl="0" algn="l">
              <a:lnSpc>
                <a:spcPct val="115000"/>
              </a:lnSpc>
              <a:spcBef>
                <a:spcPts val="0"/>
              </a:spcBef>
              <a:spcAft>
                <a:spcPts val="0"/>
              </a:spcAft>
              <a:buClr>
                <a:schemeClr val="dk1"/>
              </a:buClr>
              <a:buSzPts val="1650"/>
              <a:buChar char="●"/>
            </a:pPr>
            <a:r>
              <a:rPr lang="pt-BR" sz="1650">
                <a:solidFill>
                  <a:schemeClr val="dk1"/>
                </a:solidFill>
              </a:rPr>
              <a:t>Besides that you will save 13 to 25% of your budget.</a:t>
            </a:r>
            <a:endParaRPr sz="1650">
              <a:solidFill>
                <a:schemeClr val="dk1"/>
              </a:solidFill>
            </a:endParaRPr>
          </a:p>
          <a:p>
            <a:pPr indent="0" lvl="0" marL="0" rtl="0" algn="l">
              <a:lnSpc>
                <a:spcPct val="115000"/>
              </a:lnSpc>
              <a:spcBef>
                <a:spcPts val="0"/>
              </a:spcBef>
              <a:spcAft>
                <a:spcPts val="0"/>
              </a:spcAft>
              <a:buNone/>
            </a:pPr>
            <a:br>
              <a:rPr lang="pt-BR" sz="1650">
                <a:solidFill>
                  <a:schemeClr val="dk1"/>
                </a:solidFill>
              </a:rPr>
            </a:br>
            <a:r>
              <a:rPr lang="pt-BR" sz="1650">
                <a:solidFill>
                  <a:schemeClr val="dk1"/>
                </a:solidFill>
              </a:rPr>
              <a:t>I believe that you have good reasons to choose Novatics, don't you?</a:t>
            </a:r>
            <a:endParaRPr sz="16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e396b49fae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e396b49fae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sz="1650">
                <a:solidFill>
                  <a:schemeClr val="dk1"/>
                </a:solidFill>
              </a:rPr>
              <a:t>Falar do exemplo do form em codigo dos outros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396b49f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396b49f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Copilot inferiu que era botao em 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www.figma.com/file/1RJBARuYnVtqQJqabQ521w/?node-id=2%3A0" TargetMode="External"/><Relationship Id="rId4" Type="http://schemas.openxmlformats.org/officeDocument/2006/relationships/hyperlink" Target="https://www.figma.com/file/1RJBARuYnVtqQJqabQ521w/?node-id=2%3A0" TargetMode="External"/><Relationship Id="rId5" Type="http://schemas.openxmlformats.org/officeDocument/2006/relationships/hyperlink" Target="https://www.figma.com/proto/PBza8s0K8iNLwN4RYHQknm/Manual-da-marca-Novatics-em-constru%C3%A7%C3%A3o?page-id=2494%3A0&amp;node-id=2523%3A1&amp;viewport=-273%2C-212%2C0.11428812891244888&amp;scaling=min-zoom" TargetMode="External"/><Relationship Id="rId6" Type="http://schemas.openxmlformats.org/officeDocument/2006/relationships/hyperlink" Target="https://www.figma.com/file/1RJBARuYnVtqQJqabQ521w/?node-id=2%3A0"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4.png"/><Relationship Id="rId4" Type="http://schemas.openxmlformats.org/officeDocument/2006/relationships/image" Target="../media/image33.png"/><Relationship Id="rId5"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3.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7.jpg"/><Relationship Id="rId4" Type="http://schemas.openxmlformats.org/officeDocument/2006/relationships/image" Target="../media/image3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7.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novatics.com.br/" TargetMode="External"/><Relationship Id="rId3" Type="http://schemas.openxmlformats.org/officeDocument/2006/relationships/hyperlink" Target="mailto:hello@novatics.com.br" TargetMode="External"/><Relationship Id="rId4" Type="http://schemas.openxmlformats.org/officeDocument/2006/relationships/image" Target="../media/image49.png"/><Relationship Id="rId5"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28.png"/><Relationship Id="rId4" Type="http://schemas.openxmlformats.org/officeDocument/2006/relationships/image" Target="../media/image5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4.png"/><Relationship Id="rId4" Type="http://schemas.openxmlformats.org/officeDocument/2006/relationships/image" Target="../media/image8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4.png"/><Relationship Id="rId4" Type="http://schemas.openxmlformats.org/officeDocument/2006/relationships/image" Target="../media/image8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4.png"/><Relationship Id="rId4" Type="http://schemas.openxmlformats.org/officeDocument/2006/relationships/image" Target="../media/image8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Orientações para uso do tema">
  <p:cSld name="CUSTOM">
    <p:bg>
      <p:bgPr>
        <a:solidFill>
          <a:schemeClr val="accent2"/>
        </a:solidFill>
      </p:bgPr>
    </p:bg>
    <p:spTree>
      <p:nvGrpSpPr>
        <p:cNvPr id="6" name="Shape 6"/>
        <p:cNvGrpSpPr/>
        <p:nvPr/>
      </p:nvGrpSpPr>
      <p:grpSpPr>
        <a:xfrm>
          <a:off x="0" y="0"/>
          <a:ext cx="0" cy="0"/>
          <a:chOff x="0" y="0"/>
          <a:chExt cx="0" cy="0"/>
        </a:xfrm>
      </p:grpSpPr>
      <p:sp>
        <p:nvSpPr>
          <p:cNvPr id="7" name="Google Shape;7;p2"/>
          <p:cNvSpPr/>
          <p:nvPr/>
        </p:nvSpPr>
        <p:spPr>
          <a:xfrm>
            <a:off x="724375" y="658200"/>
            <a:ext cx="2747400" cy="384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 name="Google Shape;8;p2"/>
          <p:cNvSpPr txBox="1"/>
          <p:nvPr/>
        </p:nvSpPr>
        <p:spPr>
          <a:xfrm>
            <a:off x="904275" y="1326900"/>
            <a:ext cx="259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lt1"/>
                </a:solidFill>
                <a:latin typeface="Work Sans SemiBold"/>
                <a:ea typeface="Work Sans SemiBold"/>
                <a:cs typeface="Work Sans SemiBold"/>
                <a:sym typeface="Work Sans SemiBold"/>
              </a:rPr>
              <a:t>Este é o tema da Novatics.</a:t>
            </a:r>
            <a:endParaRPr sz="1800">
              <a:solidFill>
                <a:schemeClr val="lt1"/>
              </a:solidFill>
              <a:latin typeface="Work Sans SemiBold"/>
              <a:ea typeface="Work Sans SemiBold"/>
              <a:cs typeface="Work Sans SemiBold"/>
              <a:sym typeface="Work Sans SemiBold"/>
            </a:endParaRPr>
          </a:p>
        </p:txBody>
      </p:sp>
      <p:sp>
        <p:nvSpPr>
          <p:cNvPr id="9" name="Google Shape;9;p2"/>
          <p:cNvSpPr txBox="1"/>
          <p:nvPr/>
        </p:nvSpPr>
        <p:spPr>
          <a:xfrm>
            <a:off x="904275" y="819575"/>
            <a:ext cx="144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600">
                <a:solidFill>
                  <a:schemeClr val="accent2"/>
                </a:solidFill>
                <a:latin typeface="Work Sans"/>
                <a:ea typeface="Work Sans"/>
                <a:cs typeface="Work Sans"/>
                <a:sym typeface="Work Sans"/>
              </a:rPr>
              <a:t>Olá!</a:t>
            </a:r>
            <a:endParaRPr b="1" sz="3600">
              <a:solidFill>
                <a:schemeClr val="accent2"/>
              </a:solidFill>
              <a:latin typeface="Work Sans"/>
              <a:ea typeface="Work Sans"/>
              <a:cs typeface="Work Sans"/>
              <a:sym typeface="Work Sans"/>
            </a:endParaRPr>
          </a:p>
        </p:txBody>
      </p:sp>
      <p:pic>
        <p:nvPicPr>
          <p:cNvPr id="10" name="Google Shape;10;p2"/>
          <p:cNvPicPr preferRelativeResize="0"/>
          <p:nvPr/>
        </p:nvPicPr>
        <p:blipFill rotWithShape="1">
          <a:blip r:embed="rId2">
            <a:alphaModFix/>
          </a:blip>
          <a:srcRect b="0" l="298" r="288" t="0"/>
          <a:stretch/>
        </p:blipFill>
        <p:spPr>
          <a:xfrm>
            <a:off x="7517480" y="4235400"/>
            <a:ext cx="899646" cy="264600"/>
          </a:xfrm>
          <a:prstGeom prst="rect">
            <a:avLst/>
          </a:prstGeom>
          <a:noFill/>
          <a:ln>
            <a:noFill/>
          </a:ln>
        </p:spPr>
      </p:pic>
      <p:sp>
        <p:nvSpPr>
          <p:cNvPr id="11" name="Google Shape;11;p2"/>
          <p:cNvSpPr txBox="1"/>
          <p:nvPr/>
        </p:nvSpPr>
        <p:spPr>
          <a:xfrm>
            <a:off x="904275" y="2029675"/>
            <a:ext cx="2365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800">
                <a:solidFill>
                  <a:srgbClr val="F3F3F3"/>
                </a:solidFill>
                <a:latin typeface="Work Sans"/>
                <a:ea typeface="Work Sans"/>
                <a:cs typeface="Work Sans"/>
                <a:sym typeface="Work Sans"/>
              </a:rPr>
              <a:t>Escolha as lâminas deste documento conforme a sua necessidade.</a:t>
            </a:r>
            <a:endParaRPr sz="800">
              <a:solidFill>
                <a:srgbClr val="F3F3F3"/>
              </a:solidFill>
              <a:latin typeface="Work Sans"/>
              <a:ea typeface="Work Sans"/>
              <a:cs typeface="Work Sans"/>
              <a:sym typeface="Work Sans"/>
            </a:endParaRPr>
          </a:p>
        </p:txBody>
      </p:sp>
      <p:sp>
        <p:nvSpPr>
          <p:cNvPr id="12" name="Google Shape;12;p2"/>
          <p:cNvSpPr txBox="1"/>
          <p:nvPr/>
        </p:nvSpPr>
        <p:spPr>
          <a:xfrm>
            <a:off x="904275" y="2983550"/>
            <a:ext cx="259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accent2"/>
                </a:solidFill>
                <a:latin typeface="Work Sans Medium"/>
                <a:ea typeface="Work Sans Medium"/>
                <a:cs typeface="Work Sans Medium"/>
                <a:sym typeface="Work Sans Medium"/>
              </a:rPr>
              <a:t>Links importantes:</a:t>
            </a:r>
            <a:endParaRPr sz="1000">
              <a:solidFill>
                <a:schemeClr val="accent2"/>
              </a:solidFill>
              <a:latin typeface="Work Sans Medium"/>
              <a:ea typeface="Work Sans Medium"/>
              <a:cs typeface="Work Sans Medium"/>
              <a:sym typeface="Work Sans Medium"/>
            </a:endParaRPr>
          </a:p>
        </p:txBody>
      </p:sp>
      <p:sp>
        <p:nvSpPr>
          <p:cNvPr id="13" name="Google Shape;13;p2"/>
          <p:cNvSpPr txBox="1"/>
          <p:nvPr/>
        </p:nvSpPr>
        <p:spPr>
          <a:xfrm>
            <a:off x="904275" y="3322250"/>
            <a:ext cx="259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lt1"/>
                </a:solidFill>
                <a:latin typeface="Work Sans SemiBold"/>
                <a:ea typeface="Work Sans SemiBold"/>
                <a:cs typeface="Work Sans SemiBold"/>
                <a:sym typeface="Work Sans SemiBold"/>
                <a:hlinkClick r:id="rId3">
                  <a:extLst>
                    <a:ext uri="{A12FA001-AC4F-418D-AE19-62706E023703}">
                      <ahyp:hlinkClr val="tx"/>
                    </a:ext>
                  </a:extLst>
                </a:hlinkClick>
              </a:rPr>
              <a:t>🚀   </a:t>
            </a:r>
            <a:r>
              <a:rPr lang="pt-BR" sz="1100" u="sng">
                <a:solidFill>
                  <a:schemeClr val="lt1"/>
                </a:solidFill>
                <a:latin typeface="Work Sans SemiBold"/>
                <a:ea typeface="Work Sans SemiBold"/>
                <a:cs typeface="Work Sans SemiBold"/>
                <a:sym typeface="Work Sans SemiBold"/>
                <a:hlinkClick r:id="rId4">
                  <a:extLst>
                    <a:ext uri="{A12FA001-AC4F-418D-AE19-62706E023703}">
                      <ahyp:hlinkClr val="tx"/>
                    </a:ext>
                  </a:extLst>
                </a:hlinkClick>
              </a:rPr>
              <a:t>Design deste template ↗</a:t>
            </a:r>
            <a:endParaRPr sz="1100">
              <a:solidFill>
                <a:schemeClr val="lt1"/>
              </a:solidFill>
              <a:latin typeface="Work Sans SemiBold"/>
              <a:ea typeface="Work Sans SemiBold"/>
              <a:cs typeface="Work Sans SemiBold"/>
              <a:sym typeface="Work Sans SemiBold"/>
            </a:endParaRPr>
          </a:p>
        </p:txBody>
      </p:sp>
      <p:sp>
        <p:nvSpPr>
          <p:cNvPr id="14" name="Google Shape;14;p2"/>
          <p:cNvSpPr txBox="1"/>
          <p:nvPr/>
        </p:nvSpPr>
        <p:spPr>
          <a:xfrm>
            <a:off x="904275" y="3676250"/>
            <a:ext cx="259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lt1"/>
                </a:solidFill>
                <a:latin typeface="Work Sans SemiBold"/>
                <a:ea typeface="Work Sans SemiBold"/>
                <a:cs typeface="Work Sans SemiBold"/>
                <a:sym typeface="Work Sans SemiBold"/>
                <a:hlinkClick r:id="rId5">
                  <a:extLst>
                    <a:ext uri="{A12FA001-AC4F-418D-AE19-62706E023703}">
                      <ahyp:hlinkClr val="tx"/>
                    </a:ext>
                  </a:extLst>
                </a:hlinkClick>
              </a:rPr>
              <a:t>📖   Manual da marca Novatics ↗</a:t>
            </a:r>
            <a:endParaRPr sz="1100">
              <a:solidFill>
                <a:schemeClr val="lt1"/>
              </a:solidFill>
              <a:latin typeface="Work Sans SemiBold"/>
              <a:ea typeface="Work Sans SemiBold"/>
              <a:cs typeface="Work Sans SemiBold"/>
              <a:sym typeface="Work Sans SemiBold"/>
            </a:endParaRPr>
          </a:p>
        </p:txBody>
      </p:sp>
      <p:sp>
        <p:nvSpPr>
          <p:cNvPr id="15" name="Google Shape;15;p2"/>
          <p:cNvSpPr txBox="1"/>
          <p:nvPr/>
        </p:nvSpPr>
        <p:spPr>
          <a:xfrm>
            <a:off x="3698175" y="909038"/>
            <a:ext cx="47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accent3"/>
                </a:solidFill>
                <a:latin typeface="Work Sans SemiBold"/>
                <a:ea typeface="Work Sans SemiBold"/>
                <a:cs typeface="Work Sans SemiBold"/>
                <a:sym typeface="Work Sans SemiBold"/>
              </a:rPr>
              <a:t>Como usar?</a:t>
            </a:r>
            <a:endParaRPr sz="1800">
              <a:solidFill>
                <a:schemeClr val="accent3"/>
              </a:solidFill>
              <a:latin typeface="Work Sans SemiBold"/>
              <a:ea typeface="Work Sans SemiBold"/>
              <a:cs typeface="Work Sans SemiBold"/>
              <a:sym typeface="Work Sans SemiBold"/>
            </a:endParaRPr>
          </a:p>
        </p:txBody>
      </p:sp>
      <p:sp>
        <p:nvSpPr>
          <p:cNvPr id="16" name="Google Shape;16;p2"/>
          <p:cNvSpPr txBox="1"/>
          <p:nvPr/>
        </p:nvSpPr>
        <p:spPr>
          <a:xfrm>
            <a:off x="3698175" y="1370738"/>
            <a:ext cx="4719000" cy="15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800">
                <a:solidFill>
                  <a:schemeClr val="dk1"/>
                </a:solidFill>
                <a:latin typeface="Work Sans"/>
                <a:ea typeface="Work Sans"/>
                <a:cs typeface="Work Sans"/>
                <a:sym typeface="Work Sans"/>
              </a:rPr>
              <a:t>As lâminas deste documento foram pensadas nas necessidades de comunicação da Novatics. O objetivo também é descentralizar o design e deixar a criação de conteúdo mais acessível para todos os colaboradores. </a:t>
            </a:r>
            <a:br>
              <a:rPr lang="pt-BR" sz="800">
                <a:solidFill>
                  <a:schemeClr val="dk1"/>
                </a:solidFill>
                <a:latin typeface="Work Sans"/>
                <a:ea typeface="Work Sans"/>
                <a:cs typeface="Work Sans"/>
                <a:sym typeface="Work Sans"/>
              </a:rPr>
            </a:br>
            <a:br>
              <a:rPr lang="pt-BR" sz="800">
                <a:solidFill>
                  <a:schemeClr val="dk1"/>
                </a:solidFill>
                <a:latin typeface="Work Sans"/>
                <a:ea typeface="Work Sans"/>
                <a:cs typeface="Work Sans"/>
                <a:sym typeface="Work Sans"/>
              </a:rPr>
            </a:br>
            <a:r>
              <a:rPr lang="pt-BR" sz="800">
                <a:solidFill>
                  <a:schemeClr val="dk1"/>
                </a:solidFill>
                <a:latin typeface="Work Sans"/>
                <a:ea typeface="Work Sans"/>
                <a:cs typeface="Work Sans"/>
                <a:sym typeface="Work Sans"/>
              </a:rPr>
              <a:t>O tema foi criado a partir de um </a:t>
            </a:r>
            <a:r>
              <a:rPr lang="pt-BR" sz="800">
                <a:solidFill>
                  <a:schemeClr val="dk1"/>
                </a:solidFill>
                <a:highlight>
                  <a:schemeClr val="accent3"/>
                </a:highlight>
                <a:latin typeface="Work Sans"/>
                <a:ea typeface="Work Sans"/>
                <a:cs typeface="Work Sans"/>
                <a:sym typeface="Work Sans"/>
              </a:rPr>
              <a:t> </a:t>
            </a:r>
            <a:r>
              <a:rPr lang="pt-BR" sz="800">
                <a:solidFill>
                  <a:schemeClr val="lt1"/>
                </a:solidFill>
                <a:highlight>
                  <a:schemeClr val="accent3"/>
                </a:highlight>
                <a:latin typeface="Work Sans"/>
                <a:ea typeface="Work Sans"/>
                <a:cs typeface="Work Sans"/>
                <a:sym typeface="Work Sans"/>
              </a:rPr>
              <a:t>design criado no Figma </a:t>
            </a:r>
            <a:r>
              <a:rPr lang="pt-BR" sz="800">
                <a:solidFill>
                  <a:schemeClr val="dk1"/>
                </a:solidFill>
                <a:latin typeface="Work Sans"/>
                <a:ea typeface="Work Sans"/>
                <a:cs typeface="Work Sans"/>
                <a:sym typeface="Work Sans"/>
              </a:rPr>
              <a:t>, sempre que tiver dúvidas em relação ao funcionamento de uma lâmina consulte o arquivo. </a:t>
            </a:r>
            <a:r>
              <a:rPr lang="pt-BR" sz="800" u="sng">
                <a:solidFill>
                  <a:schemeClr val="hlink"/>
                </a:solidFill>
                <a:latin typeface="Work Sans"/>
                <a:ea typeface="Work Sans"/>
                <a:cs typeface="Work Sans"/>
                <a:sym typeface="Work Sans"/>
                <a:hlinkClick r:id="rId6"/>
              </a:rPr>
              <a:t>Acesse por aqui ↗</a:t>
            </a:r>
            <a:br>
              <a:rPr lang="pt-BR" sz="800">
                <a:solidFill>
                  <a:schemeClr val="dk1"/>
                </a:solidFill>
                <a:latin typeface="Work Sans"/>
                <a:ea typeface="Work Sans"/>
                <a:cs typeface="Work Sans"/>
                <a:sym typeface="Work Sans"/>
              </a:rPr>
            </a:br>
            <a:br>
              <a:rPr lang="pt-BR" sz="800">
                <a:solidFill>
                  <a:schemeClr val="dk1"/>
                </a:solidFill>
                <a:latin typeface="Work Sans"/>
                <a:ea typeface="Work Sans"/>
                <a:cs typeface="Work Sans"/>
                <a:sym typeface="Work Sans"/>
              </a:rPr>
            </a:br>
            <a:r>
              <a:rPr lang="pt-BR" sz="800">
                <a:solidFill>
                  <a:schemeClr val="dk1"/>
                </a:solidFill>
                <a:latin typeface="Work Sans"/>
                <a:ea typeface="Work Sans"/>
                <a:cs typeface="Work Sans"/>
                <a:sym typeface="Work Sans"/>
              </a:rPr>
              <a:t>Algumas lâminas deste documento contém imagens. Para editá-las basta seguir este caminho:</a:t>
            </a:r>
            <a:r>
              <a:rPr b="1" lang="pt-BR" sz="800">
                <a:solidFill>
                  <a:schemeClr val="dk1"/>
                </a:solidFill>
                <a:latin typeface="Work Sans"/>
                <a:ea typeface="Work Sans"/>
                <a:cs typeface="Work Sans"/>
                <a:sym typeface="Work Sans"/>
              </a:rPr>
              <a:t> Slide &gt; Editar Mestre &gt; *identificar a lâmina a ser editada* &gt; Clicar na foto &gt; Substituir Imagem</a:t>
            </a:r>
            <a:r>
              <a:rPr lang="pt-BR" sz="800">
                <a:solidFill>
                  <a:schemeClr val="dk1"/>
                </a:solidFill>
                <a:latin typeface="Work Sans"/>
                <a:ea typeface="Work Sans"/>
                <a:cs typeface="Work Sans"/>
                <a:sym typeface="Work Sans"/>
              </a:rPr>
              <a:t> na barra de ferramentas superior.</a:t>
            </a:r>
            <a:endParaRPr sz="800">
              <a:solidFill>
                <a:schemeClr val="dk1"/>
              </a:solidFill>
              <a:latin typeface="Work Sans"/>
              <a:ea typeface="Work Sans"/>
              <a:cs typeface="Work Sans"/>
              <a:sym typeface="Work Sans"/>
            </a:endParaRPr>
          </a:p>
        </p:txBody>
      </p:sp>
      <p:sp>
        <p:nvSpPr>
          <p:cNvPr id="17" name="Google Shape;17;p2"/>
          <p:cNvSpPr txBox="1"/>
          <p:nvPr/>
        </p:nvSpPr>
        <p:spPr>
          <a:xfrm>
            <a:off x="3698175" y="3112713"/>
            <a:ext cx="471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accent3"/>
                </a:solidFill>
                <a:latin typeface="Work Sans SemiBold"/>
                <a:ea typeface="Work Sans SemiBold"/>
                <a:cs typeface="Work Sans SemiBold"/>
                <a:sym typeface="Work Sans SemiBold"/>
              </a:rPr>
              <a:t>💡  Sempre que tiver dúvidas ou sugestões procure a equipe de design!</a:t>
            </a:r>
            <a:endParaRPr>
              <a:solidFill>
                <a:schemeClr val="accent3"/>
              </a:solidFill>
              <a:latin typeface="Work Sans SemiBold"/>
              <a:ea typeface="Work Sans SemiBold"/>
              <a:cs typeface="Work Sans SemiBold"/>
              <a:sym typeface="Work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nstruir conexões">
  <p:cSld name="CUSTOM_17_1">
    <p:bg>
      <p:bgPr>
        <a:solidFill>
          <a:srgbClr val="252525"/>
        </a:solidFill>
      </p:bgPr>
    </p:bg>
    <p:spTree>
      <p:nvGrpSpPr>
        <p:cNvPr id="54" name="Shape 54"/>
        <p:cNvGrpSpPr/>
        <p:nvPr/>
      </p:nvGrpSpPr>
      <p:grpSpPr>
        <a:xfrm>
          <a:off x="0" y="0"/>
          <a:ext cx="0" cy="0"/>
          <a:chOff x="0" y="0"/>
          <a:chExt cx="0" cy="0"/>
        </a:xfrm>
      </p:grpSpPr>
      <p:sp>
        <p:nvSpPr>
          <p:cNvPr id="55" name="Google Shape;55;p11"/>
          <p:cNvSpPr txBox="1"/>
          <p:nvPr/>
        </p:nvSpPr>
        <p:spPr>
          <a:xfrm>
            <a:off x="1749250" y="2960975"/>
            <a:ext cx="2619900" cy="330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Honestidade e transparência</a:t>
            </a:r>
            <a:endParaRPr sz="10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são a base das nossas relações.</a:t>
            </a:r>
            <a:endParaRPr sz="1000">
              <a:solidFill>
                <a:srgbClr val="F3F3F3"/>
              </a:solidFill>
              <a:latin typeface="Work Sans"/>
              <a:ea typeface="Work Sans"/>
              <a:cs typeface="Work Sans"/>
              <a:sym typeface="Work Sans"/>
            </a:endParaRPr>
          </a:p>
        </p:txBody>
      </p:sp>
      <p:pic>
        <p:nvPicPr>
          <p:cNvPr id="56" name="Google Shape;56;p11"/>
          <p:cNvPicPr preferRelativeResize="0"/>
          <p:nvPr/>
        </p:nvPicPr>
        <p:blipFill rotWithShape="1">
          <a:blip r:embed="rId2">
            <a:alphaModFix/>
          </a:blip>
          <a:srcRect b="0" l="0" r="0" t="0"/>
          <a:stretch/>
        </p:blipFill>
        <p:spPr>
          <a:xfrm>
            <a:off x="5600500" y="1674625"/>
            <a:ext cx="1794250" cy="1794250"/>
          </a:xfrm>
          <a:prstGeom prst="rect">
            <a:avLst/>
          </a:prstGeom>
          <a:noFill/>
          <a:ln>
            <a:noFill/>
          </a:ln>
        </p:spPr>
      </p:pic>
      <p:pic>
        <p:nvPicPr>
          <p:cNvPr id="57" name="Google Shape;57;p11"/>
          <p:cNvPicPr preferRelativeResize="0"/>
          <p:nvPr/>
        </p:nvPicPr>
        <p:blipFill>
          <a:blip r:embed="rId3">
            <a:alphaModFix/>
          </a:blip>
          <a:stretch>
            <a:fillRect/>
          </a:stretch>
        </p:blipFill>
        <p:spPr>
          <a:xfrm>
            <a:off x="1749250" y="2130825"/>
            <a:ext cx="447825" cy="140750"/>
          </a:xfrm>
          <a:prstGeom prst="rect">
            <a:avLst/>
          </a:prstGeom>
          <a:noFill/>
          <a:ln>
            <a:noFill/>
          </a:ln>
        </p:spPr>
      </p:pic>
      <p:sp>
        <p:nvSpPr>
          <p:cNvPr id="58" name="Google Shape;58;p11"/>
          <p:cNvSpPr txBox="1"/>
          <p:nvPr/>
        </p:nvSpPr>
        <p:spPr>
          <a:xfrm>
            <a:off x="1749250" y="2410500"/>
            <a:ext cx="2282400" cy="221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800">
                <a:solidFill>
                  <a:srgbClr val="FFCC00"/>
                </a:solidFill>
                <a:latin typeface="Work Sans"/>
                <a:ea typeface="Work Sans"/>
                <a:cs typeface="Work Sans"/>
                <a:sym typeface="Work Sans"/>
              </a:rPr>
              <a:t>Construir conexões</a:t>
            </a:r>
            <a:endParaRPr b="1" sz="1800">
              <a:solidFill>
                <a:srgbClr val="FFCC00"/>
              </a:solidFill>
              <a:latin typeface="Work Sans"/>
              <a:ea typeface="Work Sans"/>
              <a:cs typeface="Work Sans"/>
              <a:sym typeface="Work Sans"/>
            </a:endParaRPr>
          </a:p>
        </p:txBody>
      </p:sp>
      <p:sp>
        <p:nvSpPr>
          <p:cNvPr id="59" name="Google Shape;59;p11"/>
          <p:cNvSpPr txBox="1"/>
          <p:nvPr/>
        </p:nvSpPr>
        <p:spPr>
          <a:xfrm>
            <a:off x="1749250" y="2704350"/>
            <a:ext cx="20805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Build trust</a:t>
            </a:r>
            <a:endParaRPr i="1" sz="800">
              <a:solidFill>
                <a:schemeClr val="lt2"/>
              </a:solidFill>
              <a:latin typeface="Work Sans"/>
              <a:ea typeface="Work Sans"/>
              <a:cs typeface="Work Sans"/>
              <a:sym typeface="Work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criação">
  <p:cSld name="CUSTOM_17_2">
    <p:bg>
      <p:bgPr>
        <a:solidFill>
          <a:srgbClr val="252525"/>
        </a:solidFill>
      </p:bgPr>
    </p:bg>
    <p:spTree>
      <p:nvGrpSpPr>
        <p:cNvPr id="60" name="Shape 60"/>
        <p:cNvGrpSpPr/>
        <p:nvPr/>
      </p:nvGrpSpPr>
      <p:grpSpPr>
        <a:xfrm>
          <a:off x="0" y="0"/>
          <a:ext cx="0" cy="0"/>
          <a:chOff x="0" y="0"/>
          <a:chExt cx="0" cy="0"/>
        </a:xfrm>
      </p:grpSpPr>
      <p:sp>
        <p:nvSpPr>
          <p:cNvPr id="61" name="Google Shape;61;p12"/>
          <p:cNvSpPr txBox="1"/>
          <p:nvPr/>
        </p:nvSpPr>
        <p:spPr>
          <a:xfrm>
            <a:off x="1749250" y="2960975"/>
            <a:ext cx="2619900" cy="330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Trabalhamos juntos para atingir os melhores resultados.</a:t>
            </a:r>
            <a:endParaRPr sz="1000">
              <a:solidFill>
                <a:srgbClr val="F3F3F3"/>
              </a:solidFill>
              <a:latin typeface="Work Sans"/>
              <a:ea typeface="Work Sans"/>
              <a:cs typeface="Work Sans"/>
              <a:sym typeface="Work Sans"/>
            </a:endParaRPr>
          </a:p>
        </p:txBody>
      </p:sp>
      <p:pic>
        <p:nvPicPr>
          <p:cNvPr id="62" name="Google Shape;62;p12"/>
          <p:cNvPicPr preferRelativeResize="0"/>
          <p:nvPr/>
        </p:nvPicPr>
        <p:blipFill rotWithShape="1">
          <a:blip r:embed="rId2">
            <a:alphaModFix/>
          </a:blip>
          <a:srcRect b="0" l="49" r="49" t="0"/>
          <a:stretch/>
        </p:blipFill>
        <p:spPr>
          <a:xfrm>
            <a:off x="5600500" y="1674625"/>
            <a:ext cx="1794250" cy="1794250"/>
          </a:xfrm>
          <a:prstGeom prst="rect">
            <a:avLst/>
          </a:prstGeom>
          <a:noFill/>
          <a:ln>
            <a:noFill/>
          </a:ln>
        </p:spPr>
      </p:pic>
      <p:pic>
        <p:nvPicPr>
          <p:cNvPr id="63" name="Google Shape;63;p12"/>
          <p:cNvPicPr preferRelativeResize="0"/>
          <p:nvPr/>
        </p:nvPicPr>
        <p:blipFill>
          <a:blip r:embed="rId3">
            <a:alphaModFix/>
          </a:blip>
          <a:stretch>
            <a:fillRect/>
          </a:stretch>
        </p:blipFill>
        <p:spPr>
          <a:xfrm>
            <a:off x="1749250" y="2130825"/>
            <a:ext cx="447825" cy="140750"/>
          </a:xfrm>
          <a:prstGeom prst="rect">
            <a:avLst/>
          </a:prstGeom>
          <a:noFill/>
          <a:ln>
            <a:noFill/>
          </a:ln>
        </p:spPr>
      </p:pic>
      <p:sp>
        <p:nvSpPr>
          <p:cNvPr id="64" name="Google Shape;64;p12"/>
          <p:cNvSpPr txBox="1"/>
          <p:nvPr/>
        </p:nvSpPr>
        <p:spPr>
          <a:xfrm>
            <a:off x="1749250" y="2410500"/>
            <a:ext cx="2080500" cy="221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800">
                <a:solidFill>
                  <a:srgbClr val="FFCC00"/>
                </a:solidFill>
                <a:latin typeface="Work Sans"/>
                <a:ea typeface="Work Sans"/>
                <a:cs typeface="Work Sans"/>
                <a:sym typeface="Work Sans"/>
              </a:rPr>
              <a:t>Co-criação</a:t>
            </a:r>
            <a:endParaRPr b="1" sz="1800">
              <a:solidFill>
                <a:srgbClr val="FFCC00"/>
              </a:solidFill>
              <a:latin typeface="Work Sans"/>
              <a:ea typeface="Work Sans"/>
              <a:cs typeface="Work Sans"/>
              <a:sym typeface="Work Sans"/>
            </a:endParaRPr>
          </a:p>
        </p:txBody>
      </p:sp>
      <p:sp>
        <p:nvSpPr>
          <p:cNvPr id="65" name="Google Shape;65;p12"/>
          <p:cNvSpPr txBox="1"/>
          <p:nvPr/>
        </p:nvSpPr>
        <p:spPr>
          <a:xfrm>
            <a:off x="1749250" y="2704350"/>
            <a:ext cx="20805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Cocreate</a:t>
            </a:r>
            <a:endParaRPr i="1" sz="800">
              <a:solidFill>
                <a:schemeClr val="lt2"/>
              </a:solidFill>
              <a:latin typeface="Work Sans"/>
              <a:ea typeface="Work Sans"/>
              <a:cs typeface="Work Sans"/>
              <a:sym typeface="Work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Evoluir sempre">
  <p:cSld name="CUSTOM_17_1_1">
    <p:bg>
      <p:bgPr>
        <a:solidFill>
          <a:srgbClr val="252525"/>
        </a:solidFill>
      </p:bgPr>
    </p:bg>
    <p:spTree>
      <p:nvGrpSpPr>
        <p:cNvPr id="66" name="Shape 66"/>
        <p:cNvGrpSpPr/>
        <p:nvPr/>
      </p:nvGrpSpPr>
      <p:grpSpPr>
        <a:xfrm>
          <a:off x="0" y="0"/>
          <a:ext cx="0" cy="0"/>
          <a:chOff x="0" y="0"/>
          <a:chExt cx="0" cy="0"/>
        </a:xfrm>
      </p:grpSpPr>
      <p:sp>
        <p:nvSpPr>
          <p:cNvPr id="67" name="Google Shape;67;p13"/>
          <p:cNvSpPr txBox="1"/>
          <p:nvPr/>
        </p:nvSpPr>
        <p:spPr>
          <a:xfrm>
            <a:off x="1749250" y="2960975"/>
            <a:ext cx="2619900" cy="330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Nós fazemos o nosso melhor,</a:t>
            </a:r>
            <a:endParaRPr sz="10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dia após dia.</a:t>
            </a:r>
            <a:endParaRPr sz="1000">
              <a:solidFill>
                <a:srgbClr val="F3F3F3"/>
              </a:solidFill>
              <a:latin typeface="Work Sans"/>
              <a:ea typeface="Work Sans"/>
              <a:cs typeface="Work Sans"/>
              <a:sym typeface="Work Sans"/>
            </a:endParaRPr>
          </a:p>
        </p:txBody>
      </p:sp>
      <p:pic>
        <p:nvPicPr>
          <p:cNvPr id="68" name="Google Shape;68;p13"/>
          <p:cNvPicPr preferRelativeResize="0"/>
          <p:nvPr/>
        </p:nvPicPr>
        <p:blipFill rotWithShape="1">
          <a:blip r:embed="rId2">
            <a:alphaModFix/>
          </a:blip>
          <a:srcRect b="0" l="49" r="49" t="0"/>
          <a:stretch/>
        </p:blipFill>
        <p:spPr>
          <a:xfrm>
            <a:off x="5600500" y="1674625"/>
            <a:ext cx="1794250" cy="1794250"/>
          </a:xfrm>
          <a:prstGeom prst="rect">
            <a:avLst/>
          </a:prstGeom>
          <a:noFill/>
          <a:ln>
            <a:noFill/>
          </a:ln>
        </p:spPr>
      </p:pic>
      <p:pic>
        <p:nvPicPr>
          <p:cNvPr id="69" name="Google Shape;69;p13"/>
          <p:cNvPicPr preferRelativeResize="0"/>
          <p:nvPr/>
        </p:nvPicPr>
        <p:blipFill>
          <a:blip r:embed="rId3">
            <a:alphaModFix/>
          </a:blip>
          <a:stretch>
            <a:fillRect/>
          </a:stretch>
        </p:blipFill>
        <p:spPr>
          <a:xfrm>
            <a:off x="1749250" y="2130825"/>
            <a:ext cx="447825" cy="140750"/>
          </a:xfrm>
          <a:prstGeom prst="rect">
            <a:avLst/>
          </a:prstGeom>
          <a:noFill/>
          <a:ln>
            <a:noFill/>
          </a:ln>
        </p:spPr>
      </p:pic>
      <p:sp>
        <p:nvSpPr>
          <p:cNvPr id="70" name="Google Shape;70;p13"/>
          <p:cNvSpPr txBox="1"/>
          <p:nvPr/>
        </p:nvSpPr>
        <p:spPr>
          <a:xfrm>
            <a:off x="1749250" y="2410500"/>
            <a:ext cx="2080500" cy="221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800">
                <a:solidFill>
                  <a:srgbClr val="FFCC00"/>
                </a:solidFill>
                <a:latin typeface="Work Sans"/>
                <a:ea typeface="Work Sans"/>
                <a:cs typeface="Work Sans"/>
                <a:sym typeface="Work Sans"/>
              </a:rPr>
              <a:t>Evoluir sempre</a:t>
            </a:r>
            <a:endParaRPr b="1" sz="1800">
              <a:solidFill>
                <a:srgbClr val="FFCC00"/>
              </a:solidFill>
              <a:latin typeface="Work Sans"/>
              <a:ea typeface="Work Sans"/>
              <a:cs typeface="Work Sans"/>
              <a:sym typeface="Work Sans"/>
            </a:endParaRPr>
          </a:p>
        </p:txBody>
      </p:sp>
      <p:sp>
        <p:nvSpPr>
          <p:cNvPr id="71" name="Google Shape;71;p13"/>
          <p:cNvSpPr txBox="1"/>
          <p:nvPr/>
        </p:nvSpPr>
        <p:spPr>
          <a:xfrm>
            <a:off x="1749250" y="2704350"/>
            <a:ext cx="20805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Always do better</a:t>
            </a:r>
            <a:endParaRPr i="1" sz="800">
              <a:solidFill>
                <a:schemeClr val="lt2"/>
              </a:solidFill>
              <a:latin typeface="Work Sans"/>
              <a:ea typeface="Work Sans"/>
              <a:cs typeface="Work Sans"/>
              <a:sym typeface="Work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Empoderamento ">
  <p:cSld name="CUSTOM_17_1_1_1">
    <p:bg>
      <p:bgPr>
        <a:solidFill>
          <a:srgbClr val="252525"/>
        </a:solidFill>
      </p:bgPr>
    </p:bg>
    <p:spTree>
      <p:nvGrpSpPr>
        <p:cNvPr id="72" name="Shape 72"/>
        <p:cNvGrpSpPr/>
        <p:nvPr/>
      </p:nvGrpSpPr>
      <p:grpSpPr>
        <a:xfrm>
          <a:off x="0" y="0"/>
          <a:ext cx="0" cy="0"/>
          <a:chOff x="0" y="0"/>
          <a:chExt cx="0" cy="0"/>
        </a:xfrm>
      </p:grpSpPr>
      <p:sp>
        <p:nvSpPr>
          <p:cNvPr id="73" name="Google Shape;73;p14"/>
          <p:cNvSpPr txBox="1"/>
          <p:nvPr/>
        </p:nvSpPr>
        <p:spPr>
          <a:xfrm>
            <a:off x="1749250" y="2960975"/>
            <a:ext cx="2619900" cy="330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Formamos líderes que</a:t>
            </a:r>
            <a:endParaRPr sz="10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acreditam no progresso coletivo.</a:t>
            </a:r>
            <a:endParaRPr sz="1000">
              <a:solidFill>
                <a:srgbClr val="F3F3F3"/>
              </a:solidFill>
              <a:latin typeface="Work Sans"/>
              <a:ea typeface="Work Sans"/>
              <a:cs typeface="Work Sans"/>
              <a:sym typeface="Work Sans"/>
            </a:endParaRPr>
          </a:p>
        </p:txBody>
      </p:sp>
      <p:pic>
        <p:nvPicPr>
          <p:cNvPr id="74" name="Google Shape;74;p14"/>
          <p:cNvPicPr preferRelativeResize="0"/>
          <p:nvPr/>
        </p:nvPicPr>
        <p:blipFill rotWithShape="1">
          <a:blip r:embed="rId2">
            <a:alphaModFix/>
          </a:blip>
          <a:srcRect b="0" l="49" r="49" t="0"/>
          <a:stretch/>
        </p:blipFill>
        <p:spPr>
          <a:xfrm>
            <a:off x="5600500" y="1674625"/>
            <a:ext cx="1794250" cy="1794250"/>
          </a:xfrm>
          <a:prstGeom prst="rect">
            <a:avLst/>
          </a:prstGeom>
          <a:noFill/>
          <a:ln>
            <a:noFill/>
          </a:ln>
        </p:spPr>
      </p:pic>
      <p:pic>
        <p:nvPicPr>
          <p:cNvPr id="75" name="Google Shape;75;p14"/>
          <p:cNvPicPr preferRelativeResize="0"/>
          <p:nvPr/>
        </p:nvPicPr>
        <p:blipFill>
          <a:blip r:embed="rId3">
            <a:alphaModFix/>
          </a:blip>
          <a:stretch>
            <a:fillRect/>
          </a:stretch>
        </p:blipFill>
        <p:spPr>
          <a:xfrm>
            <a:off x="1749250" y="2130825"/>
            <a:ext cx="447825" cy="140750"/>
          </a:xfrm>
          <a:prstGeom prst="rect">
            <a:avLst/>
          </a:prstGeom>
          <a:noFill/>
          <a:ln>
            <a:noFill/>
          </a:ln>
        </p:spPr>
      </p:pic>
      <p:sp>
        <p:nvSpPr>
          <p:cNvPr id="76" name="Google Shape;76;p14"/>
          <p:cNvSpPr txBox="1"/>
          <p:nvPr/>
        </p:nvSpPr>
        <p:spPr>
          <a:xfrm>
            <a:off x="1749250" y="2410500"/>
            <a:ext cx="2080500" cy="221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800">
                <a:solidFill>
                  <a:srgbClr val="FFCC00"/>
                </a:solidFill>
                <a:latin typeface="Work Sans"/>
                <a:ea typeface="Work Sans"/>
                <a:cs typeface="Work Sans"/>
                <a:sym typeface="Work Sans"/>
              </a:rPr>
              <a:t>Empoderamento</a:t>
            </a:r>
            <a:endParaRPr b="1" sz="1800">
              <a:solidFill>
                <a:srgbClr val="FFCC00"/>
              </a:solidFill>
              <a:latin typeface="Work Sans"/>
              <a:ea typeface="Work Sans"/>
              <a:cs typeface="Work Sans"/>
              <a:sym typeface="Work Sans"/>
            </a:endParaRPr>
          </a:p>
        </p:txBody>
      </p:sp>
      <p:sp>
        <p:nvSpPr>
          <p:cNvPr id="77" name="Google Shape;77;p14"/>
          <p:cNvSpPr txBox="1"/>
          <p:nvPr/>
        </p:nvSpPr>
        <p:spPr>
          <a:xfrm>
            <a:off x="1749250" y="2704350"/>
            <a:ext cx="20805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Empowerment</a:t>
            </a:r>
            <a:endParaRPr i="1" sz="800">
              <a:solidFill>
                <a:schemeClr val="lt2"/>
              </a:solidFill>
              <a:latin typeface="Work Sans"/>
              <a:ea typeface="Work Sans"/>
              <a:cs typeface="Work Sans"/>
              <a:sym typeface="Work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
  <p:cSld name="CUSTOM_18">
    <p:bg>
      <p:bgPr>
        <a:solidFill>
          <a:srgbClr val="252525"/>
        </a:solidFill>
      </p:bgPr>
    </p:bg>
    <p:spTree>
      <p:nvGrpSpPr>
        <p:cNvPr id="78" name="Shape 78"/>
        <p:cNvGrpSpPr/>
        <p:nvPr/>
      </p:nvGrpSpPr>
      <p:grpSpPr>
        <a:xfrm>
          <a:off x="0" y="0"/>
          <a:ext cx="0" cy="0"/>
          <a:chOff x="0" y="0"/>
          <a:chExt cx="0" cy="0"/>
        </a:xfrm>
      </p:grpSpPr>
      <p:pic>
        <p:nvPicPr>
          <p:cNvPr id="79" name="Google Shape;79;p15"/>
          <p:cNvPicPr preferRelativeResize="0"/>
          <p:nvPr/>
        </p:nvPicPr>
        <p:blipFill>
          <a:blip r:embed="rId2">
            <a:alphaModFix/>
          </a:blip>
          <a:stretch>
            <a:fillRect/>
          </a:stretch>
        </p:blipFill>
        <p:spPr>
          <a:xfrm>
            <a:off x="4696313" y="708250"/>
            <a:ext cx="3901777" cy="3791749"/>
          </a:xfrm>
          <a:prstGeom prst="rect">
            <a:avLst/>
          </a:prstGeom>
          <a:noFill/>
          <a:ln>
            <a:noFill/>
          </a:ln>
        </p:spPr>
      </p:pic>
      <p:pic>
        <p:nvPicPr>
          <p:cNvPr id="80" name="Google Shape;80;p15"/>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81" name="Google Shape;81;p15"/>
          <p:cNvPicPr preferRelativeResize="0"/>
          <p:nvPr/>
        </p:nvPicPr>
        <p:blipFill>
          <a:blip r:embed="rId4">
            <a:alphaModFix/>
          </a:blip>
          <a:stretch>
            <a:fillRect/>
          </a:stretch>
        </p:blipFill>
        <p:spPr>
          <a:xfrm>
            <a:off x="4996533" y="708250"/>
            <a:ext cx="3585244" cy="3791749"/>
          </a:xfrm>
          <a:prstGeom prst="rect">
            <a:avLst/>
          </a:prstGeom>
          <a:noFill/>
          <a:ln>
            <a:noFill/>
          </a:ln>
        </p:spPr>
      </p:pic>
      <p:pic>
        <p:nvPicPr>
          <p:cNvPr id="82" name="Google Shape;82;p15"/>
          <p:cNvPicPr preferRelativeResize="0"/>
          <p:nvPr/>
        </p:nvPicPr>
        <p:blipFill>
          <a:blip r:embed="rId5">
            <a:alphaModFix/>
          </a:blip>
          <a:stretch>
            <a:fillRect/>
          </a:stretch>
        </p:blipFill>
        <p:spPr>
          <a:xfrm>
            <a:off x="724375" y="1887975"/>
            <a:ext cx="257274" cy="257274"/>
          </a:xfrm>
          <a:prstGeom prst="rect">
            <a:avLst/>
          </a:prstGeom>
          <a:noFill/>
          <a:ln>
            <a:noFill/>
          </a:ln>
        </p:spPr>
      </p:pic>
      <p:sp>
        <p:nvSpPr>
          <p:cNvPr id="83" name="Google Shape;83;p15"/>
          <p:cNvSpPr txBox="1"/>
          <p:nvPr/>
        </p:nvSpPr>
        <p:spPr>
          <a:xfrm>
            <a:off x="724375" y="3009900"/>
            <a:ext cx="1752300" cy="616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Somos apaixonados</a:t>
            </a:r>
            <a:endParaRPr sz="9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pelo que fazemos e transmitimos esse sentimento através de nossas ações.</a:t>
            </a:r>
            <a:endParaRPr sz="900">
              <a:solidFill>
                <a:srgbClr val="F3F3F3"/>
              </a:solidFill>
              <a:latin typeface="Work Sans"/>
              <a:ea typeface="Work Sans"/>
              <a:cs typeface="Work Sans"/>
              <a:sym typeface="Work Sans"/>
            </a:endParaRPr>
          </a:p>
        </p:txBody>
      </p:sp>
      <p:sp>
        <p:nvSpPr>
          <p:cNvPr id="84" name="Google Shape;84;p15"/>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rgbClr val="FFCC00"/>
                </a:solidFill>
                <a:latin typeface="Work Sans"/>
                <a:ea typeface="Work Sans"/>
                <a:cs typeface="Work Sans"/>
                <a:sym typeface="Work Sans"/>
              </a:rPr>
              <a:t>Brilho nos olhos</a:t>
            </a:r>
            <a:endParaRPr b="1">
              <a:solidFill>
                <a:srgbClr val="FFCC00"/>
              </a:solidFill>
              <a:latin typeface="Work Sans"/>
              <a:ea typeface="Work Sans"/>
              <a:cs typeface="Work Sans"/>
              <a:sym typeface="Work Sans"/>
            </a:endParaRPr>
          </a:p>
        </p:txBody>
      </p:sp>
      <p:sp>
        <p:nvSpPr>
          <p:cNvPr id="85" name="Google Shape;85;p15"/>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Glow in the look</a:t>
            </a:r>
            <a:endParaRPr i="1" sz="800">
              <a:solidFill>
                <a:schemeClr val="lt2"/>
              </a:solidFill>
              <a:latin typeface="Work Sans"/>
              <a:ea typeface="Work Sans"/>
              <a:cs typeface="Work Sans"/>
              <a:sym typeface="Work Sans"/>
            </a:endParaRPr>
          </a:p>
        </p:txBody>
      </p:sp>
      <p:sp>
        <p:nvSpPr>
          <p:cNvPr id="86" name="Google Shape;86;p15"/>
          <p:cNvSpPr txBox="1"/>
          <p:nvPr/>
        </p:nvSpPr>
        <p:spPr>
          <a:xfrm>
            <a:off x="2710350" y="3009900"/>
            <a:ext cx="1752300" cy="29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Nós fazemos o nosso melhor, dia após dia.</a:t>
            </a:r>
            <a:endParaRPr sz="900">
              <a:solidFill>
                <a:srgbClr val="F3F3F3"/>
              </a:solidFill>
              <a:latin typeface="Work Sans"/>
              <a:ea typeface="Work Sans"/>
              <a:cs typeface="Work Sans"/>
              <a:sym typeface="Work Sans"/>
            </a:endParaRPr>
          </a:p>
        </p:txBody>
      </p:sp>
      <p:sp>
        <p:nvSpPr>
          <p:cNvPr id="87" name="Google Shape;87;p15"/>
          <p:cNvSpPr txBox="1"/>
          <p:nvPr/>
        </p:nvSpPr>
        <p:spPr>
          <a:xfrm>
            <a:off x="2710350"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rgbClr val="FFCC00"/>
                </a:solidFill>
                <a:latin typeface="Work Sans"/>
                <a:ea typeface="Work Sans"/>
                <a:cs typeface="Work Sans"/>
                <a:sym typeface="Work Sans"/>
              </a:rPr>
              <a:t>Evoluir sempre</a:t>
            </a:r>
            <a:endParaRPr b="1">
              <a:solidFill>
                <a:srgbClr val="FFCC00"/>
              </a:solidFill>
              <a:latin typeface="Work Sans"/>
              <a:ea typeface="Work Sans"/>
              <a:cs typeface="Work Sans"/>
              <a:sym typeface="Work Sans"/>
            </a:endParaRPr>
          </a:p>
        </p:txBody>
      </p:sp>
      <p:sp>
        <p:nvSpPr>
          <p:cNvPr id="88" name="Google Shape;88;p15"/>
          <p:cNvSpPr txBox="1"/>
          <p:nvPr/>
        </p:nvSpPr>
        <p:spPr>
          <a:xfrm>
            <a:off x="2710350"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Always do better</a:t>
            </a:r>
            <a:endParaRPr i="1" sz="800">
              <a:solidFill>
                <a:schemeClr val="lt2"/>
              </a:solidFill>
              <a:latin typeface="Work Sans"/>
              <a:ea typeface="Work Sans"/>
              <a:cs typeface="Work Sans"/>
              <a:sym typeface="Work Sans"/>
            </a:endParaRPr>
          </a:p>
        </p:txBody>
      </p:sp>
      <p:pic>
        <p:nvPicPr>
          <p:cNvPr id="89" name="Google Shape;89;p15"/>
          <p:cNvPicPr preferRelativeResize="0"/>
          <p:nvPr/>
        </p:nvPicPr>
        <p:blipFill rotWithShape="1">
          <a:blip r:embed="rId6">
            <a:alphaModFix/>
          </a:blip>
          <a:srcRect b="0" l="49" r="49" t="0"/>
          <a:stretch/>
        </p:blipFill>
        <p:spPr>
          <a:xfrm>
            <a:off x="2710350" y="1887975"/>
            <a:ext cx="257275" cy="2572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1">
  <p:cSld name="CUSTOM_18_1">
    <p:bg>
      <p:bgPr>
        <a:solidFill>
          <a:srgbClr val="252525"/>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2">
            <a:alphaModFix/>
          </a:blip>
          <a:srcRect b="19" l="0" r="0" t="19"/>
          <a:stretch/>
        </p:blipFill>
        <p:spPr>
          <a:xfrm>
            <a:off x="4696313" y="708250"/>
            <a:ext cx="3901777" cy="3791750"/>
          </a:xfrm>
          <a:prstGeom prst="rect">
            <a:avLst/>
          </a:prstGeom>
          <a:noFill/>
          <a:ln>
            <a:noFill/>
          </a:ln>
        </p:spPr>
      </p:pic>
      <p:pic>
        <p:nvPicPr>
          <p:cNvPr id="92" name="Google Shape;92;p16"/>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93" name="Google Shape;93;p16"/>
          <p:cNvPicPr preferRelativeResize="0"/>
          <p:nvPr/>
        </p:nvPicPr>
        <p:blipFill rotWithShape="1">
          <a:blip r:embed="rId4">
            <a:alphaModFix/>
          </a:blip>
          <a:srcRect b="19" l="0" r="0" t="19"/>
          <a:stretch/>
        </p:blipFill>
        <p:spPr>
          <a:xfrm>
            <a:off x="4726937" y="708250"/>
            <a:ext cx="3554639" cy="3759373"/>
          </a:xfrm>
          <a:prstGeom prst="rect">
            <a:avLst/>
          </a:prstGeom>
          <a:noFill/>
          <a:ln>
            <a:noFill/>
          </a:ln>
        </p:spPr>
      </p:pic>
      <p:sp>
        <p:nvSpPr>
          <p:cNvPr id="94" name="Google Shape;94;p16"/>
          <p:cNvSpPr txBox="1"/>
          <p:nvPr/>
        </p:nvSpPr>
        <p:spPr>
          <a:xfrm>
            <a:off x="724375" y="3009900"/>
            <a:ext cx="1752300" cy="45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Honestidade e transparência</a:t>
            </a:r>
            <a:endParaRPr sz="9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são a base das nossas relações.</a:t>
            </a:r>
            <a:endParaRPr sz="900">
              <a:solidFill>
                <a:srgbClr val="F3F3F3"/>
              </a:solidFill>
              <a:latin typeface="Work Sans"/>
              <a:ea typeface="Work Sans"/>
              <a:cs typeface="Work Sans"/>
              <a:sym typeface="Work Sans"/>
            </a:endParaRPr>
          </a:p>
        </p:txBody>
      </p:sp>
      <p:sp>
        <p:nvSpPr>
          <p:cNvPr id="95" name="Google Shape;95;p16"/>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rgbClr val="FFCC00"/>
                </a:solidFill>
                <a:latin typeface="Work Sans"/>
                <a:ea typeface="Work Sans"/>
                <a:cs typeface="Work Sans"/>
                <a:sym typeface="Work Sans"/>
              </a:rPr>
              <a:t>Construir conexões</a:t>
            </a:r>
            <a:endParaRPr b="1">
              <a:solidFill>
                <a:srgbClr val="FFCC00"/>
              </a:solidFill>
              <a:latin typeface="Work Sans"/>
              <a:ea typeface="Work Sans"/>
              <a:cs typeface="Work Sans"/>
              <a:sym typeface="Work Sans"/>
            </a:endParaRPr>
          </a:p>
        </p:txBody>
      </p:sp>
      <p:sp>
        <p:nvSpPr>
          <p:cNvPr id="96" name="Google Shape;96;p16"/>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Build trust</a:t>
            </a:r>
            <a:endParaRPr i="1" sz="800">
              <a:solidFill>
                <a:schemeClr val="lt2"/>
              </a:solidFill>
              <a:latin typeface="Work Sans"/>
              <a:ea typeface="Work Sans"/>
              <a:cs typeface="Work Sans"/>
              <a:sym typeface="Work Sans"/>
            </a:endParaRPr>
          </a:p>
        </p:txBody>
      </p:sp>
      <p:sp>
        <p:nvSpPr>
          <p:cNvPr id="97" name="Google Shape;97;p16"/>
          <p:cNvSpPr txBox="1"/>
          <p:nvPr/>
        </p:nvSpPr>
        <p:spPr>
          <a:xfrm>
            <a:off x="2710350" y="3009900"/>
            <a:ext cx="1752300" cy="45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Formamos líderes que</a:t>
            </a:r>
            <a:endParaRPr sz="900">
              <a:solidFill>
                <a:srgbClr val="F3F3F3"/>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acreditam no progresso coletivo.</a:t>
            </a:r>
            <a:endParaRPr sz="900">
              <a:solidFill>
                <a:srgbClr val="F3F3F3"/>
              </a:solidFill>
              <a:latin typeface="Work Sans"/>
              <a:ea typeface="Work Sans"/>
              <a:cs typeface="Work Sans"/>
              <a:sym typeface="Work Sans"/>
            </a:endParaRPr>
          </a:p>
        </p:txBody>
      </p:sp>
      <p:sp>
        <p:nvSpPr>
          <p:cNvPr id="98" name="Google Shape;98;p16"/>
          <p:cNvSpPr txBox="1"/>
          <p:nvPr/>
        </p:nvSpPr>
        <p:spPr>
          <a:xfrm>
            <a:off x="2710350"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rgbClr val="FFCC00"/>
                </a:solidFill>
                <a:latin typeface="Work Sans"/>
                <a:ea typeface="Work Sans"/>
                <a:cs typeface="Work Sans"/>
                <a:sym typeface="Work Sans"/>
              </a:rPr>
              <a:t>Empoderamento</a:t>
            </a:r>
            <a:endParaRPr b="1">
              <a:solidFill>
                <a:srgbClr val="FFCC00"/>
              </a:solidFill>
              <a:latin typeface="Work Sans"/>
              <a:ea typeface="Work Sans"/>
              <a:cs typeface="Work Sans"/>
              <a:sym typeface="Work Sans"/>
            </a:endParaRPr>
          </a:p>
        </p:txBody>
      </p:sp>
      <p:sp>
        <p:nvSpPr>
          <p:cNvPr id="99" name="Google Shape;99;p16"/>
          <p:cNvSpPr txBox="1"/>
          <p:nvPr/>
        </p:nvSpPr>
        <p:spPr>
          <a:xfrm>
            <a:off x="2710350"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Empowerment</a:t>
            </a:r>
            <a:endParaRPr i="1" sz="800">
              <a:solidFill>
                <a:schemeClr val="lt2"/>
              </a:solidFill>
              <a:latin typeface="Work Sans"/>
              <a:ea typeface="Work Sans"/>
              <a:cs typeface="Work Sans"/>
              <a:sym typeface="Work Sans"/>
            </a:endParaRPr>
          </a:p>
        </p:txBody>
      </p:sp>
      <p:pic>
        <p:nvPicPr>
          <p:cNvPr id="100" name="Google Shape;100;p16"/>
          <p:cNvPicPr preferRelativeResize="0"/>
          <p:nvPr/>
        </p:nvPicPr>
        <p:blipFill rotWithShape="1">
          <a:blip r:embed="rId5">
            <a:alphaModFix/>
          </a:blip>
          <a:srcRect b="0" l="0" r="0" t="0"/>
          <a:stretch/>
        </p:blipFill>
        <p:spPr>
          <a:xfrm>
            <a:off x="724375" y="1887975"/>
            <a:ext cx="257274" cy="257274"/>
          </a:xfrm>
          <a:prstGeom prst="rect">
            <a:avLst/>
          </a:prstGeom>
          <a:noFill/>
          <a:ln>
            <a:noFill/>
          </a:ln>
        </p:spPr>
      </p:pic>
      <p:pic>
        <p:nvPicPr>
          <p:cNvPr id="101" name="Google Shape;101;p16"/>
          <p:cNvPicPr preferRelativeResize="0"/>
          <p:nvPr/>
        </p:nvPicPr>
        <p:blipFill rotWithShape="1">
          <a:blip r:embed="rId6">
            <a:alphaModFix/>
          </a:blip>
          <a:srcRect b="0" l="49" r="49" t="0"/>
          <a:stretch/>
        </p:blipFill>
        <p:spPr>
          <a:xfrm>
            <a:off x="2710350" y="1887975"/>
            <a:ext cx="257275" cy="2572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3">
  <p:cSld name="CUSTOM_18_1_1">
    <p:bg>
      <p:bgPr>
        <a:solidFill>
          <a:srgbClr val="252525"/>
        </a:solidFill>
      </p:bgPr>
    </p:bg>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2">
            <a:alphaModFix/>
          </a:blip>
          <a:srcRect b="0" l="0" r="0" t="0"/>
          <a:stretch/>
        </p:blipFill>
        <p:spPr>
          <a:xfrm>
            <a:off x="4716350" y="708250"/>
            <a:ext cx="3868458" cy="3759375"/>
          </a:xfrm>
          <a:prstGeom prst="rect">
            <a:avLst/>
          </a:prstGeom>
          <a:noFill/>
          <a:ln>
            <a:noFill/>
          </a:ln>
        </p:spPr>
      </p:pic>
      <p:pic>
        <p:nvPicPr>
          <p:cNvPr id="104" name="Google Shape;104;p17"/>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105" name="Google Shape;105;p17"/>
          <p:cNvPicPr preferRelativeResize="0"/>
          <p:nvPr/>
        </p:nvPicPr>
        <p:blipFill rotWithShape="1">
          <a:blip r:embed="rId4">
            <a:alphaModFix/>
          </a:blip>
          <a:srcRect b="0" l="0" r="0" t="0"/>
          <a:stretch/>
        </p:blipFill>
        <p:spPr>
          <a:xfrm>
            <a:off x="4726937" y="708250"/>
            <a:ext cx="3554639" cy="3759375"/>
          </a:xfrm>
          <a:prstGeom prst="rect">
            <a:avLst/>
          </a:prstGeom>
          <a:noFill/>
          <a:ln>
            <a:noFill/>
          </a:ln>
        </p:spPr>
      </p:pic>
      <p:sp>
        <p:nvSpPr>
          <p:cNvPr id="106" name="Google Shape;106;p17"/>
          <p:cNvSpPr txBox="1"/>
          <p:nvPr/>
        </p:nvSpPr>
        <p:spPr>
          <a:xfrm>
            <a:off x="724375" y="3009900"/>
            <a:ext cx="1752300" cy="29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F3F3F3"/>
                </a:solidFill>
                <a:latin typeface="Work Sans"/>
                <a:ea typeface="Work Sans"/>
                <a:cs typeface="Work Sans"/>
                <a:sym typeface="Work Sans"/>
              </a:rPr>
              <a:t>Trabalhamos juntos para atingir os melhores resultados.</a:t>
            </a:r>
            <a:endParaRPr sz="900">
              <a:solidFill>
                <a:srgbClr val="F3F3F3"/>
              </a:solidFill>
              <a:latin typeface="Work Sans"/>
              <a:ea typeface="Work Sans"/>
              <a:cs typeface="Work Sans"/>
              <a:sym typeface="Work Sans"/>
            </a:endParaRPr>
          </a:p>
        </p:txBody>
      </p:sp>
      <p:sp>
        <p:nvSpPr>
          <p:cNvPr id="107" name="Google Shape;107;p17"/>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rgbClr val="FFCC00"/>
                </a:solidFill>
                <a:latin typeface="Work Sans"/>
                <a:ea typeface="Work Sans"/>
                <a:cs typeface="Work Sans"/>
                <a:sym typeface="Work Sans"/>
              </a:rPr>
              <a:t>Co-criação</a:t>
            </a:r>
            <a:endParaRPr b="1">
              <a:solidFill>
                <a:srgbClr val="FFCC00"/>
              </a:solidFill>
              <a:latin typeface="Work Sans"/>
              <a:ea typeface="Work Sans"/>
              <a:cs typeface="Work Sans"/>
              <a:sym typeface="Work Sans"/>
            </a:endParaRPr>
          </a:p>
        </p:txBody>
      </p:sp>
      <p:sp>
        <p:nvSpPr>
          <p:cNvPr id="108" name="Google Shape;108;p17"/>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Cocreate</a:t>
            </a:r>
            <a:endParaRPr i="1" sz="800">
              <a:solidFill>
                <a:schemeClr val="lt2"/>
              </a:solidFill>
              <a:latin typeface="Work Sans"/>
              <a:ea typeface="Work Sans"/>
              <a:cs typeface="Work Sans"/>
              <a:sym typeface="Work Sans"/>
            </a:endParaRPr>
          </a:p>
        </p:txBody>
      </p:sp>
      <p:pic>
        <p:nvPicPr>
          <p:cNvPr id="109" name="Google Shape;109;p17"/>
          <p:cNvPicPr preferRelativeResize="0"/>
          <p:nvPr/>
        </p:nvPicPr>
        <p:blipFill rotWithShape="1">
          <a:blip r:embed="rId5">
            <a:alphaModFix/>
          </a:blip>
          <a:srcRect b="0" l="49" r="49" t="0"/>
          <a:stretch/>
        </p:blipFill>
        <p:spPr>
          <a:xfrm>
            <a:off x="724375" y="1887975"/>
            <a:ext cx="257275" cy="2572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valores V2 – Light mode">
  <p:cSld name="CUSTOM_19">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2">
            <a:alphaModFix/>
          </a:blip>
          <a:stretch>
            <a:fillRect/>
          </a:stretch>
        </p:blipFill>
        <p:spPr>
          <a:xfrm>
            <a:off x="724375" y="707929"/>
            <a:ext cx="2973801" cy="4435569"/>
          </a:xfrm>
          <a:prstGeom prst="rect">
            <a:avLst/>
          </a:prstGeom>
          <a:noFill/>
          <a:ln>
            <a:noFill/>
          </a:ln>
        </p:spPr>
      </p:pic>
      <p:sp>
        <p:nvSpPr>
          <p:cNvPr id="112" name="Google Shape;112;p18"/>
          <p:cNvSpPr txBox="1"/>
          <p:nvPr/>
        </p:nvSpPr>
        <p:spPr>
          <a:xfrm>
            <a:off x="5445800" y="3057325"/>
            <a:ext cx="2439300" cy="54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252525"/>
                </a:solidFill>
                <a:latin typeface="Work Sans"/>
                <a:ea typeface="Work Sans"/>
                <a:cs typeface="Work Sans"/>
                <a:sym typeface="Work Sans"/>
              </a:rPr>
              <a:t>Excelência, agilidade e inovação estão na nossa genética. Somos movidos pelo propósito de impactar de maneira positiva pessoas, comunidades e negócios por meio da tecnologia.</a:t>
            </a:r>
            <a:endParaRPr sz="800">
              <a:solidFill>
                <a:srgbClr val="252525"/>
              </a:solidFill>
              <a:latin typeface="Work Sans"/>
              <a:ea typeface="Work Sans"/>
              <a:cs typeface="Work Sans"/>
              <a:sym typeface="Work Sans"/>
            </a:endParaRPr>
          </a:p>
        </p:txBody>
      </p:sp>
      <p:pic>
        <p:nvPicPr>
          <p:cNvPr id="113" name="Google Shape;113;p18"/>
          <p:cNvPicPr preferRelativeResize="0"/>
          <p:nvPr/>
        </p:nvPicPr>
        <p:blipFill>
          <a:blip r:embed="rId3">
            <a:alphaModFix/>
          </a:blip>
          <a:stretch>
            <a:fillRect/>
          </a:stretch>
        </p:blipFill>
        <p:spPr>
          <a:xfrm>
            <a:off x="5445800" y="2191706"/>
            <a:ext cx="1996375" cy="67894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 1">
  <p:cSld name="CUSTOM_18_2">
    <p:bg>
      <p:bgPr>
        <a:solidFill>
          <a:schemeClr val="lt1"/>
        </a:solidFill>
      </p:bgPr>
    </p:bg>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2">
            <a:alphaModFix/>
          </a:blip>
          <a:stretch>
            <a:fillRect/>
          </a:stretch>
        </p:blipFill>
        <p:spPr>
          <a:xfrm>
            <a:off x="4696313" y="708250"/>
            <a:ext cx="3901777" cy="3791749"/>
          </a:xfrm>
          <a:prstGeom prst="rect">
            <a:avLst/>
          </a:prstGeom>
          <a:noFill/>
          <a:ln>
            <a:noFill/>
          </a:ln>
        </p:spPr>
      </p:pic>
      <p:pic>
        <p:nvPicPr>
          <p:cNvPr id="116" name="Google Shape;116;p19"/>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117" name="Google Shape;117;p19"/>
          <p:cNvPicPr preferRelativeResize="0"/>
          <p:nvPr/>
        </p:nvPicPr>
        <p:blipFill>
          <a:blip r:embed="rId4">
            <a:alphaModFix/>
          </a:blip>
          <a:stretch>
            <a:fillRect/>
          </a:stretch>
        </p:blipFill>
        <p:spPr>
          <a:xfrm>
            <a:off x="4996533" y="708250"/>
            <a:ext cx="3585244" cy="3791749"/>
          </a:xfrm>
          <a:prstGeom prst="rect">
            <a:avLst/>
          </a:prstGeom>
          <a:noFill/>
          <a:ln>
            <a:noFill/>
          </a:ln>
        </p:spPr>
      </p:pic>
      <p:pic>
        <p:nvPicPr>
          <p:cNvPr id="118" name="Google Shape;118;p19"/>
          <p:cNvPicPr preferRelativeResize="0"/>
          <p:nvPr/>
        </p:nvPicPr>
        <p:blipFill>
          <a:blip r:embed="rId5">
            <a:alphaModFix/>
          </a:blip>
          <a:stretch>
            <a:fillRect/>
          </a:stretch>
        </p:blipFill>
        <p:spPr>
          <a:xfrm>
            <a:off x="724375" y="1887975"/>
            <a:ext cx="257274" cy="257274"/>
          </a:xfrm>
          <a:prstGeom prst="rect">
            <a:avLst/>
          </a:prstGeom>
          <a:noFill/>
          <a:ln>
            <a:noFill/>
          </a:ln>
        </p:spPr>
      </p:pic>
      <p:sp>
        <p:nvSpPr>
          <p:cNvPr id="119" name="Google Shape;119;p19"/>
          <p:cNvSpPr txBox="1"/>
          <p:nvPr/>
        </p:nvSpPr>
        <p:spPr>
          <a:xfrm>
            <a:off x="724375" y="3009900"/>
            <a:ext cx="1752300" cy="616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252525"/>
                </a:solidFill>
                <a:latin typeface="Work Sans"/>
                <a:ea typeface="Work Sans"/>
                <a:cs typeface="Work Sans"/>
                <a:sym typeface="Work Sans"/>
              </a:rPr>
              <a:t>Somos apaixonados</a:t>
            </a:r>
            <a:endParaRPr sz="900">
              <a:solidFill>
                <a:srgbClr val="252525"/>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rgbClr val="252525"/>
                </a:solidFill>
                <a:latin typeface="Work Sans"/>
                <a:ea typeface="Work Sans"/>
                <a:cs typeface="Work Sans"/>
                <a:sym typeface="Work Sans"/>
              </a:rPr>
              <a:t>pelo que fazemos e transmitimos esse sentimento através de nossas ações.</a:t>
            </a:r>
            <a:endParaRPr sz="900">
              <a:solidFill>
                <a:srgbClr val="252525"/>
              </a:solidFill>
              <a:latin typeface="Work Sans"/>
              <a:ea typeface="Work Sans"/>
              <a:cs typeface="Work Sans"/>
              <a:sym typeface="Work Sans"/>
            </a:endParaRPr>
          </a:p>
        </p:txBody>
      </p:sp>
      <p:sp>
        <p:nvSpPr>
          <p:cNvPr id="120" name="Google Shape;120;p19"/>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chemeClr val="dk1"/>
                </a:solidFill>
                <a:latin typeface="Work Sans"/>
                <a:ea typeface="Work Sans"/>
                <a:cs typeface="Work Sans"/>
                <a:sym typeface="Work Sans"/>
              </a:rPr>
              <a:t>Brilho nos olhos</a:t>
            </a:r>
            <a:endParaRPr b="1">
              <a:solidFill>
                <a:schemeClr val="dk1"/>
              </a:solidFill>
              <a:latin typeface="Work Sans"/>
              <a:ea typeface="Work Sans"/>
              <a:cs typeface="Work Sans"/>
              <a:sym typeface="Work Sans"/>
            </a:endParaRPr>
          </a:p>
        </p:txBody>
      </p:sp>
      <p:sp>
        <p:nvSpPr>
          <p:cNvPr id="121" name="Google Shape;121;p19"/>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rgbClr val="252525"/>
                </a:solidFill>
                <a:latin typeface="Work Sans"/>
                <a:ea typeface="Work Sans"/>
                <a:cs typeface="Work Sans"/>
                <a:sym typeface="Work Sans"/>
              </a:rPr>
              <a:t>Glow in the look</a:t>
            </a:r>
            <a:endParaRPr i="1" sz="800">
              <a:solidFill>
                <a:srgbClr val="252525"/>
              </a:solidFill>
              <a:latin typeface="Work Sans"/>
              <a:ea typeface="Work Sans"/>
              <a:cs typeface="Work Sans"/>
              <a:sym typeface="Work Sans"/>
            </a:endParaRPr>
          </a:p>
        </p:txBody>
      </p:sp>
      <p:sp>
        <p:nvSpPr>
          <p:cNvPr id="122" name="Google Shape;122;p19"/>
          <p:cNvSpPr txBox="1"/>
          <p:nvPr/>
        </p:nvSpPr>
        <p:spPr>
          <a:xfrm>
            <a:off x="2710350" y="3009900"/>
            <a:ext cx="1752300" cy="29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rgbClr val="252525"/>
                </a:solidFill>
                <a:latin typeface="Work Sans"/>
                <a:ea typeface="Work Sans"/>
                <a:cs typeface="Work Sans"/>
                <a:sym typeface="Work Sans"/>
              </a:rPr>
              <a:t>Nós fazemos o nosso melhor, dia após dia.</a:t>
            </a:r>
            <a:endParaRPr sz="900">
              <a:solidFill>
                <a:srgbClr val="252525"/>
              </a:solidFill>
              <a:latin typeface="Work Sans"/>
              <a:ea typeface="Work Sans"/>
              <a:cs typeface="Work Sans"/>
              <a:sym typeface="Work Sans"/>
            </a:endParaRPr>
          </a:p>
        </p:txBody>
      </p:sp>
      <p:sp>
        <p:nvSpPr>
          <p:cNvPr id="123" name="Google Shape;123;p19"/>
          <p:cNvSpPr txBox="1"/>
          <p:nvPr/>
        </p:nvSpPr>
        <p:spPr>
          <a:xfrm>
            <a:off x="2710350"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chemeClr val="dk1"/>
                </a:solidFill>
                <a:latin typeface="Work Sans"/>
                <a:ea typeface="Work Sans"/>
                <a:cs typeface="Work Sans"/>
                <a:sym typeface="Work Sans"/>
              </a:rPr>
              <a:t>Evoluir sempre</a:t>
            </a:r>
            <a:endParaRPr b="1">
              <a:solidFill>
                <a:schemeClr val="dk1"/>
              </a:solidFill>
              <a:latin typeface="Work Sans"/>
              <a:ea typeface="Work Sans"/>
              <a:cs typeface="Work Sans"/>
              <a:sym typeface="Work Sans"/>
            </a:endParaRPr>
          </a:p>
        </p:txBody>
      </p:sp>
      <p:sp>
        <p:nvSpPr>
          <p:cNvPr id="124" name="Google Shape;124;p19"/>
          <p:cNvSpPr txBox="1"/>
          <p:nvPr/>
        </p:nvSpPr>
        <p:spPr>
          <a:xfrm>
            <a:off x="2710350"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rgbClr val="252525"/>
                </a:solidFill>
                <a:latin typeface="Work Sans"/>
                <a:ea typeface="Work Sans"/>
                <a:cs typeface="Work Sans"/>
                <a:sym typeface="Work Sans"/>
              </a:rPr>
              <a:t>Always do better</a:t>
            </a:r>
            <a:endParaRPr i="1" sz="800">
              <a:solidFill>
                <a:srgbClr val="252525"/>
              </a:solidFill>
              <a:latin typeface="Work Sans"/>
              <a:ea typeface="Work Sans"/>
              <a:cs typeface="Work Sans"/>
              <a:sym typeface="Work Sans"/>
            </a:endParaRPr>
          </a:p>
        </p:txBody>
      </p:sp>
      <p:pic>
        <p:nvPicPr>
          <p:cNvPr id="125" name="Google Shape;125;p19"/>
          <p:cNvPicPr preferRelativeResize="0"/>
          <p:nvPr/>
        </p:nvPicPr>
        <p:blipFill rotWithShape="1">
          <a:blip r:embed="rId6">
            <a:alphaModFix/>
          </a:blip>
          <a:srcRect b="0" l="49" r="49" t="0"/>
          <a:stretch/>
        </p:blipFill>
        <p:spPr>
          <a:xfrm>
            <a:off x="2710350" y="1887975"/>
            <a:ext cx="257275" cy="2572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1 1">
  <p:cSld name="CUSTOM_18_1_2">
    <p:bg>
      <p:bgPr>
        <a:solidFill>
          <a:schemeClr val="lt1"/>
        </a:solidFill>
      </p:bgPr>
    </p:bg>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2">
            <a:alphaModFix/>
          </a:blip>
          <a:srcRect b="19" l="0" r="0" t="19"/>
          <a:stretch/>
        </p:blipFill>
        <p:spPr>
          <a:xfrm>
            <a:off x="4696313" y="708250"/>
            <a:ext cx="3901777" cy="3791750"/>
          </a:xfrm>
          <a:prstGeom prst="rect">
            <a:avLst/>
          </a:prstGeom>
          <a:noFill/>
          <a:ln>
            <a:noFill/>
          </a:ln>
        </p:spPr>
      </p:pic>
      <p:pic>
        <p:nvPicPr>
          <p:cNvPr id="128" name="Google Shape;128;p20"/>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129" name="Google Shape;129;p20"/>
          <p:cNvPicPr preferRelativeResize="0"/>
          <p:nvPr/>
        </p:nvPicPr>
        <p:blipFill rotWithShape="1">
          <a:blip r:embed="rId4">
            <a:alphaModFix/>
          </a:blip>
          <a:srcRect b="19" l="0" r="0" t="19"/>
          <a:stretch/>
        </p:blipFill>
        <p:spPr>
          <a:xfrm>
            <a:off x="4726937" y="708250"/>
            <a:ext cx="3554639" cy="3759373"/>
          </a:xfrm>
          <a:prstGeom prst="rect">
            <a:avLst/>
          </a:prstGeom>
          <a:noFill/>
          <a:ln>
            <a:noFill/>
          </a:ln>
        </p:spPr>
      </p:pic>
      <p:sp>
        <p:nvSpPr>
          <p:cNvPr id="130" name="Google Shape;130;p20"/>
          <p:cNvSpPr txBox="1"/>
          <p:nvPr/>
        </p:nvSpPr>
        <p:spPr>
          <a:xfrm>
            <a:off x="724375" y="3009900"/>
            <a:ext cx="1752300" cy="45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chemeClr val="dk1"/>
                </a:solidFill>
                <a:latin typeface="Work Sans"/>
                <a:ea typeface="Work Sans"/>
                <a:cs typeface="Work Sans"/>
                <a:sym typeface="Work Sans"/>
              </a:rPr>
              <a:t>Honestidade e transparência</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chemeClr val="dk1"/>
                </a:solidFill>
                <a:latin typeface="Work Sans"/>
                <a:ea typeface="Work Sans"/>
                <a:cs typeface="Work Sans"/>
                <a:sym typeface="Work Sans"/>
              </a:rPr>
              <a:t>são a base das nossas relações.</a:t>
            </a:r>
            <a:endParaRPr sz="900">
              <a:solidFill>
                <a:schemeClr val="dk1"/>
              </a:solidFill>
              <a:latin typeface="Work Sans"/>
              <a:ea typeface="Work Sans"/>
              <a:cs typeface="Work Sans"/>
              <a:sym typeface="Work Sans"/>
            </a:endParaRPr>
          </a:p>
        </p:txBody>
      </p:sp>
      <p:sp>
        <p:nvSpPr>
          <p:cNvPr id="131" name="Google Shape;131;p20"/>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chemeClr val="dk1"/>
                </a:solidFill>
                <a:latin typeface="Work Sans"/>
                <a:ea typeface="Work Sans"/>
                <a:cs typeface="Work Sans"/>
                <a:sym typeface="Work Sans"/>
              </a:rPr>
              <a:t>Construir conexões</a:t>
            </a:r>
            <a:endParaRPr b="1">
              <a:solidFill>
                <a:schemeClr val="dk1"/>
              </a:solidFill>
              <a:latin typeface="Work Sans"/>
              <a:ea typeface="Work Sans"/>
              <a:cs typeface="Work Sans"/>
              <a:sym typeface="Work Sans"/>
            </a:endParaRPr>
          </a:p>
        </p:txBody>
      </p:sp>
      <p:sp>
        <p:nvSpPr>
          <p:cNvPr id="132" name="Google Shape;132;p20"/>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dk1"/>
                </a:solidFill>
                <a:latin typeface="Work Sans"/>
                <a:ea typeface="Work Sans"/>
                <a:cs typeface="Work Sans"/>
                <a:sym typeface="Work Sans"/>
              </a:rPr>
              <a:t>Build trust</a:t>
            </a:r>
            <a:endParaRPr i="1" sz="800">
              <a:solidFill>
                <a:schemeClr val="dk1"/>
              </a:solidFill>
              <a:latin typeface="Work Sans"/>
              <a:ea typeface="Work Sans"/>
              <a:cs typeface="Work Sans"/>
              <a:sym typeface="Work Sans"/>
            </a:endParaRPr>
          </a:p>
        </p:txBody>
      </p:sp>
      <p:sp>
        <p:nvSpPr>
          <p:cNvPr id="133" name="Google Shape;133;p20"/>
          <p:cNvSpPr txBox="1"/>
          <p:nvPr/>
        </p:nvSpPr>
        <p:spPr>
          <a:xfrm>
            <a:off x="2710350" y="3009900"/>
            <a:ext cx="1752300" cy="45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chemeClr val="dk1"/>
                </a:solidFill>
                <a:latin typeface="Work Sans"/>
                <a:ea typeface="Work Sans"/>
                <a:cs typeface="Work Sans"/>
                <a:sym typeface="Work Sans"/>
              </a:rPr>
              <a:t>Formamos líderes que</a:t>
            </a:r>
            <a:endParaRPr sz="9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pt-BR" sz="900">
                <a:solidFill>
                  <a:schemeClr val="dk1"/>
                </a:solidFill>
                <a:latin typeface="Work Sans"/>
                <a:ea typeface="Work Sans"/>
                <a:cs typeface="Work Sans"/>
                <a:sym typeface="Work Sans"/>
              </a:rPr>
              <a:t>acreditam no progresso coletivo.</a:t>
            </a:r>
            <a:endParaRPr sz="900">
              <a:solidFill>
                <a:schemeClr val="dk1"/>
              </a:solidFill>
              <a:latin typeface="Work Sans"/>
              <a:ea typeface="Work Sans"/>
              <a:cs typeface="Work Sans"/>
              <a:sym typeface="Work Sans"/>
            </a:endParaRPr>
          </a:p>
        </p:txBody>
      </p:sp>
      <p:sp>
        <p:nvSpPr>
          <p:cNvPr id="134" name="Google Shape;134;p20"/>
          <p:cNvSpPr txBox="1"/>
          <p:nvPr/>
        </p:nvSpPr>
        <p:spPr>
          <a:xfrm>
            <a:off x="2710350"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chemeClr val="dk1"/>
                </a:solidFill>
                <a:latin typeface="Work Sans"/>
                <a:ea typeface="Work Sans"/>
                <a:cs typeface="Work Sans"/>
                <a:sym typeface="Work Sans"/>
              </a:rPr>
              <a:t>Empoderamento</a:t>
            </a:r>
            <a:endParaRPr b="1">
              <a:solidFill>
                <a:schemeClr val="dk1"/>
              </a:solidFill>
              <a:latin typeface="Work Sans"/>
              <a:ea typeface="Work Sans"/>
              <a:cs typeface="Work Sans"/>
              <a:sym typeface="Work Sans"/>
            </a:endParaRPr>
          </a:p>
        </p:txBody>
      </p:sp>
      <p:sp>
        <p:nvSpPr>
          <p:cNvPr id="135" name="Google Shape;135;p20"/>
          <p:cNvSpPr txBox="1"/>
          <p:nvPr/>
        </p:nvSpPr>
        <p:spPr>
          <a:xfrm>
            <a:off x="2710350"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dk1"/>
                </a:solidFill>
                <a:latin typeface="Work Sans"/>
                <a:ea typeface="Work Sans"/>
                <a:cs typeface="Work Sans"/>
                <a:sym typeface="Work Sans"/>
              </a:rPr>
              <a:t>Empowerment</a:t>
            </a:r>
            <a:endParaRPr i="1" sz="800">
              <a:solidFill>
                <a:schemeClr val="dk1"/>
              </a:solidFill>
              <a:latin typeface="Work Sans"/>
              <a:ea typeface="Work Sans"/>
              <a:cs typeface="Work Sans"/>
              <a:sym typeface="Work Sans"/>
            </a:endParaRPr>
          </a:p>
        </p:txBody>
      </p:sp>
      <p:pic>
        <p:nvPicPr>
          <p:cNvPr id="136" name="Google Shape;136;p20"/>
          <p:cNvPicPr preferRelativeResize="0"/>
          <p:nvPr/>
        </p:nvPicPr>
        <p:blipFill rotWithShape="1">
          <a:blip r:embed="rId5">
            <a:alphaModFix/>
          </a:blip>
          <a:srcRect b="0" l="0" r="0" t="0"/>
          <a:stretch/>
        </p:blipFill>
        <p:spPr>
          <a:xfrm>
            <a:off x="724375" y="1887975"/>
            <a:ext cx="257274" cy="257274"/>
          </a:xfrm>
          <a:prstGeom prst="rect">
            <a:avLst/>
          </a:prstGeom>
          <a:noFill/>
          <a:ln>
            <a:noFill/>
          </a:ln>
        </p:spPr>
      </p:pic>
      <p:pic>
        <p:nvPicPr>
          <p:cNvPr id="137" name="Google Shape;137;p20"/>
          <p:cNvPicPr preferRelativeResize="0"/>
          <p:nvPr/>
        </p:nvPicPr>
        <p:blipFill rotWithShape="1">
          <a:blip r:embed="rId6">
            <a:alphaModFix/>
          </a:blip>
          <a:srcRect b="0" l="49" r="49" t="0"/>
          <a:stretch/>
        </p:blipFill>
        <p:spPr>
          <a:xfrm>
            <a:off x="2710350" y="1887975"/>
            <a:ext cx="257275" cy="2572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para pessoas">
  <p:cSld name="CUSTOM_36">
    <p:bg>
      <p:bgPr>
        <a:solidFill>
          <a:schemeClr val="dk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1302" l="0" r="0" t="0"/>
          <a:stretch/>
        </p:blipFill>
        <p:spPr>
          <a:xfrm>
            <a:off x="723600" y="679325"/>
            <a:ext cx="7696797" cy="3784853"/>
          </a:xfrm>
          <a:prstGeom prst="rect">
            <a:avLst/>
          </a:prstGeom>
          <a:noFill/>
          <a:ln>
            <a:noFill/>
          </a:ln>
        </p:spPr>
      </p:pic>
      <p:cxnSp>
        <p:nvCxnSpPr>
          <p:cNvPr id="20" name="Google Shape;20;p3"/>
          <p:cNvCxnSpPr/>
          <p:nvPr/>
        </p:nvCxnSpPr>
        <p:spPr>
          <a:xfrm>
            <a:off x="1583150" y="3982900"/>
            <a:ext cx="2054700" cy="0"/>
          </a:xfrm>
          <a:prstGeom prst="straightConnector1">
            <a:avLst/>
          </a:prstGeom>
          <a:noFill/>
          <a:ln cap="flat" cmpd="sng" w="28575">
            <a:solidFill>
              <a:schemeClr val="accent2"/>
            </a:solidFill>
            <a:prstDash val="solid"/>
            <a:round/>
            <a:headEnd len="med" w="med" type="none"/>
            <a:tailEnd len="med" w="med" type="none"/>
          </a:ln>
        </p:spPr>
      </p:cxnSp>
      <p:sp>
        <p:nvSpPr>
          <p:cNvPr id="21" name="Google Shape;21;p3"/>
          <p:cNvSpPr txBox="1"/>
          <p:nvPr/>
        </p:nvSpPr>
        <p:spPr>
          <a:xfrm>
            <a:off x="720000" y="2787375"/>
            <a:ext cx="3058500" cy="1607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pt-BR" sz="2800">
                <a:solidFill>
                  <a:schemeClr val="lt1"/>
                </a:solidFill>
                <a:latin typeface="Work Sans"/>
                <a:ea typeface="Work Sans"/>
                <a:cs typeface="Work Sans"/>
                <a:sym typeface="Work Sans"/>
              </a:rPr>
              <a:t>Desenvolvimento tecnológico feito com inteligência emocional.</a:t>
            </a:r>
            <a:endParaRPr b="1" sz="2800">
              <a:solidFill>
                <a:schemeClr val="lt1"/>
              </a:solidFill>
              <a:latin typeface="Work Sans"/>
              <a:ea typeface="Work Sans"/>
              <a:cs typeface="Work Sans"/>
              <a:sym typeface="Work Sans"/>
            </a:endParaRPr>
          </a:p>
        </p:txBody>
      </p:sp>
      <p:cxnSp>
        <p:nvCxnSpPr>
          <p:cNvPr id="22" name="Google Shape;22;p3"/>
          <p:cNvCxnSpPr/>
          <p:nvPr/>
        </p:nvCxnSpPr>
        <p:spPr>
          <a:xfrm>
            <a:off x="723600" y="4423800"/>
            <a:ext cx="1809600" cy="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Com imagem 1.3 1">
  <p:cSld name="CUSTOM_18_1_1_1">
    <p:bg>
      <p:bgPr>
        <a:solidFill>
          <a:schemeClr val="lt1"/>
        </a:solidFill>
      </p:bgPr>
    </p:bg>
    <p:spTree>
      <p:nvGrpSpPr>
        <p:cNvPr id="138" name="Shape 138"/>
        <p:cNvGrpSpPr/>
        <p:nvPr/>
      </p:nvGrpSpPr>
      <p:grpSpPr>
        <a:xfrm>
          <a:off x="0" y="0"/>
          <a:ext cx="0" cy="0"/>
          <a:chOff x="0" y="0"/>
          <a:chExt cx="0" cy="0"/>
        </a:xfrm>
      </p:grpSpPr>
      <p:pic>
        <p:nvPicPr>
          <p:cNvPr id="139" name="Google Shape;139;p21"/>
          <p:cNvPicPr preferRelativeResize="0"/>
          <p:nvPr/>
        </p:nvPicPr>
        <p:blipFill rotWithShape="1">
          <a:blip r:embed="rId2">
            <a:alphaModFix/>
          </a:blip>
          <a:srcRect b="0" l="0" r="0" t="0"/>
          <a:stretch/>
        </p:blipFill>
        <p:spPr>
          <a:xfrm>
            <a:off x="4818525" y="708250"/>
            <a:ext cx="3868458" cy="3759375"/>
          </a:xfrm>
          <a:prstGeom prst="rect">
            <a:avLst/>
          </a:prstGeom>
          <a:noFill/>
          <a:ln>
            <a:noFill/>
          </a:ln>
        </p:spPr>
      </p:pic>
      <p:pic>
        <p:nvPicPr>
          <p:cNvPr id="140" name="Google Shape;140;p21"/>
          <p:cNvPicPr preferRelativeResize="0"/>
          <p:nvPr/>
        </p:nvPicPr>
        <p:blipFill rotWithShape="1">
          <a:blip r:embed="rId3">
            <a:alphaModFix/>
          </a:blip>
          <a:srcRect b="0" l="0" r="1719" t="0"/>
          <a:stretch/>
        </p:blipFill>
        <p:spPr>
          <a:xfrm>
            <a:off x="5232919" y="1084101"/>
            <a:ext cx="3039692" cy="3092770"/>
          </a:xfrm>
          <a:prstGeom prst="rect">
            <a:avLst/>
          </a:prstGeom>
          <a:noFill/>
          <a:ln>
            <a:noFill/>
          </a:ln>
        </p:spPr>
      </p:pic>
      <p:pic>
        <p:nvPicPr>
          <p:cNvPr id="141" name="Google Shape;141;p21"/>
          <p:cNvPicPr preferRelativeResize="0"/>
          <p:nvPr/>
        </p:nvPicPr>
        <p:blipFill rotWithShape="1">
          <a:blip r:embed="rId4">
            <a:alphaModFix/>
          </a:blip>
          <a:srcRect b="0" l="0" r="0" t="0"/>
          <a:stretch/>
        </p:blipFill>
        <p:spPr>
          <a:xfrm>
            <a:off x="4829112" y="708250"/>
            <a:ext cx="3554639" cy="3759375"/>
          </a:xfrm>
          <a:prstGeom prst="rect">
            <a:avLst/>
          </a:prstGeom>
          <a:noFill/>
          <a:ln>
            <a:noFill/>
          </a:ln>
        </p:spPr>
      </p:pic>
      <p:sp>
        <p:nvSpPr>
          <p:cNvPr id="142" name="Google Shape;142;p21"/>
          <p:cNvSpPr txBox="1"/>
          <p:nvPr/>
        </p:nvSpPr>
        <p:spPr>
          <a:xfrm>
            <a:off x="724375" y="3009900"/>
            <a:ext cx="1752300" cy="29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900">
                <a:solidFill>
                  <a:schemeClr val="dk1"/>
                </a:solidFill>
                <a:latin typeface="Work Sans"/>
                <a:ea typeface="Work Sans"/>
                <a:cs typeface="Work Sans"/>
                <a:sym typeface="Work Sans"/>
              </a:rPr>
              <a:t>Trabalhamos juntos para atingir os melhores resultados.</a:t>
            </a:r>
            <a:endParaRPr sz="900">
              <a:solidFill>
                <a:schemeClr val="dk1"/>
              </a:solidFill>
              <a:latin typeface="Work Sans"/>
              <a:ea typeface="Work Sans"/>
              <a:cs typeface="Work Sans"/>
              <a:sym typeface="Work Sans"/>
            </a:endParaRPr>
          </a:p>
        </p:txBody>
      </p:sp>
      <p:sp>
        <p:nvSpPr>
          <p:cNvPr id="143" name="Google Shape;143;p21"/>
          <p:cNvSpPr txBox="1"/>
          <p:nvPr/>
        </p:nvSpPr>
        <p:spPr>
          <a:xfrm>
            <a:off x="724375" y="2402625"/>
            <a:ext cx="1752300" cy="1725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a:solidFill>
                  <a:schemeClr val="dk1"/>
                </a:solidFill>
                <a:latin typeface="Work Sans"/>
                <a:ea typeface="Work Sans"/>
                <a:cs typeface="Work Sans"/>
                <a:sym typeface="Work Sans"/>
              </a:rPr>
              <a:t>Co-criação</a:t>
            </a:r>
            <a:endParaRPr b="1">
              <a:solidFill>
                <a:schemeClr val="dk1"/>
              </a:solidFill>
              <a:latin typeface="Work Sans"/>
              <a:ea typeface="Work Sans"/>
              <a:cs typeface="Work Sans"/>
              <a:sym typeface="Work Sans"/>
            </a:endParaRPr>
          </a:p>
        </p:txBody>
      </p:sp>
      <p:sp>
        <p:nvSpPr>
          <p:cNvPr id="144" name="Google Shape;144;p21"/>
          <p:cNvSpPr txBox="1"/>
          <p:nvPr/>
        </p:nvSpPr>
        <p:spPr>
          <a:xfrm>
            <a:off x="724375" y="2658600"/>
            <a:ext cx="17523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dk1"/>
                </a:solidFill>
                <a:latin typeface="Work Sans"/>
                <a:ea typeface="Work Sans"/>
                <a:cs typeface="Work Sans"/>
                <a:sym typeface="Work Sans"/>
              </a:rPr>
              <a:t>Cocreate</a:t>
            </a:r>
            <a:endParaRPr i="1" sz="800">
              <a:solidFill>
                <a:schemeClr val="dk1"/>
              </a:solidFill>
              <a:latin typeface="Work Sans"/>
              <a:ea typeface="Work Sans"/>
              <a:cs typeface="Work Sans"/>
              <a:sym typeface="Work Sans"/>
            </a:endParaRPr>
          </a:p>
        </p:txBody>
      </p:sp>
      <p:pic>
        <p:nvPicPr>
          <p:cNvPr id="145" name="Google Shape;145;p21"/>
          <p:cNvPicPr preferRelativeResize="0"/>
          <p:nvPr/>
        </p:nvPicPr>
        <p:blipFill rotWithShape="1">
          <a:blip r:embed="rId5">
            <a:alphaModFix/>
          </a:blip>
          <a:srcRect b="0" l="49" r="49" t="0"/>
          <a:stretch/>
        </p:blipFill>
        <p:spPr>
          <a:xfrm>
            <a:off x="724375" y="1887975"/>
            <a:ext cx="257275" cy="2572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ção V1">
  <p:cSld name="CUSTOM_2">
    <p:bg>
      <p:bgPr>
        <a:solidFill>
          <a:srgbClr val="832AF5"/>
        </a:solidFill>
      </p:bgPr>
    </p:bg>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2">
            <a:alphaModFix/>
          </a:blip>
          <a:stretch>
            <a:fillRect/>
          </a:stretch>
        </p:blipFill>
        <p:spPr>
          <a:xfrm>
            <a:off x="724375" y="674875"/>
            <a:ext cx="3730100" cy="3855774"/>
          </a:xfrm>
          <a:prstGeom prst="rect">
            <a:avLst/>
          </a:prstGeom>
          <a:noFill/>
          <a:ln>
            <a:noFill/>
          </a:ln>
        </p:spPr>
      </p:pic>
      <p:pic>
        <p:nvPicPr>
          <p:cNvPr id="148" name="Google Shape;148;p22"/>
          <p:cNvPicPr preferRelativeResize="0"/>
          <p:nvPr/>
        </p:nvPicPr>
        <p:blipFill rotWithShape="1">
          <a:blip r:embed="rId3">
            <a:alphaModFix/>
          </a:blip>
          <a:srcRect b="0" l="0" r="1719" t="0"/>
          <a:stretch/>
        </p:blipFill>
        <p:spPr>
          <a:xfrm>
            <a:off x="1189169" y="1084101"/>
            <a:ext cx="3039692" cy="3092770"/>
          </a:xfrm>
          <a:prstGeom prst="rect">
            <a:avLst/>
          </a:prstGeom>
          <a:noFill/>
          <a:ln>
            <a:noFill/>
          </a:ln>
        </p:spPr>
      </p:pic>
      <p:pic>
        <p:nvPicPr>
          <p:cNvPr id="149" name="Google Shape;149;p22"/>
          <p:cNvPicPr preferRelativeResize="0"/>
          <p:nvPr/>
        </p:nvPicPr>
        <p:blipFill>
          <a:blip r:embed="rId4">
            <a:alphaModFix/>
          </a:blip>
          <a:stretch>
            <a:fillRect/>
          </a:stretch>
        </p:blipFill>
        <p:spPr>
          <a:xfrm>
            <a:off x="561075" y="674872"/>
            <a:ext cx="3905698" cy="3855779"/>
          </a:xfrm>
          <a:prstGeom prst="rect">
            <a:avLst/>
          </a:prstGeom>
          <a:noFill/>
          <a:ln>
            <a:noFill/>
          </a:ln>
        </p:spPr>
      </p:pic>
      <p:pic>
        <p:nvPicPr>
          <p:cNvPr id="150" name="Google Shape;150;p22"/>
          <p:cNvPicPr preferRelativeResize="0"/>
          <p:nvPr/>
        </p:nvPicPr>
        <p:blipFill rotWithShape="1">
          <a:blip r:embed="rId5">
            <a:alphaModFix/>
          </a:blip>
          <a:srcRect b="0" l="308" r="308" t="0"/>
          <a:stretch/>
        </p:blipFill>
        <p:spPr>
          <a:xfrm>
            <a:off x="7517480" y="4235400"/>
            <a:ext cx="899647" cy="264600"/>
          </a:xfrm>
          <a:prstGeom prst="rect">
            <a:avLst/>
          </a:prstGeom>
          <a:noFill/>
          <a:ln>
            <a:noFill/>
          </a:ln>
        </p:spPr>
      </p:pic>
      <p:sp>
        <p:nvSpPr>
          <p:cNvPr id="151" name="Google Shape;151;p22"/>
          <p:cNvSpPr txBox="1"/>
          <p:nvPr>
            <p:ph type="title"/>
          </p:nvPr>
        </p:nvSpPr>
        <p:spPr>
          <a:xfrm>
            <a:off x="5445825" y="1084100"/>
            <a:ext cx="2726100" cy="27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1pPr>
            <a:lvl2pPr lvl="1"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2pPr>
            <a:lvl3pPr lvl="2"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3pPr>
            <a:lvl4pPr lvl="3"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4pPr>
            <a:lvl5pPr lvl="4"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5pPr>
            <a:lvl6pPr lvl="5"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6pPr>
            <a:lvl7pPr lvl="6"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7pPr>
            <a:lvl8pPr lvl="7"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8pPr>
            <a:lvl9pPr lvl="8" rtl="0">
              <a:spcBef>
                <a:spcPts val="0"/>
              </a:spcBef>
              <a:spcAft>
                <a:spcPts val="0"/>
              </a:spcAft>
              <a:buClr>
                <a:schemeClr val="lt2"/>
              </a:buClr>
              <a:buSzPts val="3600"/>
              <a:buFont typeface="Work Sans"/>
              <a:buNone/>
              <a:defRPr b="1" sz="3600">
                <a:solidFill>
                  <a:schemeClr val="lt2"/>
                </a:solidFill>
                <a:latin typeface="Work Sans"/>
                <a:ea typeface="Work Sans"/>
                <a:cs typeface="Work Sans"/>
                <a:sym typeface="Work Sans"/>
              </a:defRPr>
            </a:lvl9pPr>
          </a:lstStyle>
          <a:p/>
        </p:txBody>
      </p:sp>
      <p:sp>
        <p:nvSpPr>
          <p:cNvPr id="152" name="Google Shape;152;p22"/>
          <p:cNvSpPr txBox="1"/>
          <p:nvPr>
            <p:ph idx="1" type="subTitle"/>
          </p:nvPr>
        </p:nvSpPr>
        <p:spPr>
          <a:xfrm>
            <a:off x="5445825" y="3306100"/>
            <a:ext cx="2726100" cy="66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800"/>
              <a:buNone/>
              <a:defRPr sz="8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Tree>
  </p:cSld>
  <p:clrMapOvr>
    <a:masterClrMapping/>
  </p:clrMapOvr>
  <p:extLst>
    <p:ext uri="{DCECCB84-F9BA-43D5-87BE-67443E8EF086}">
      <p15:sldGuideLst>
        <p15:guide id="1" orient="horz" pos="243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ção V2">
  <p:cSld name="CUSTOM_2_1">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2">
            <a:alphaModFix/>
          </a:blip>
          <a:stretch>
            <a:fillRect/>
          </a:stretch>
        </p:blipFill>
        <p:spPr>
          <a:xfrm>
            <a:off x="711850" y="639665"/>
            <a:ext cx="3976298" cy="3864162"/>
          </a:xfrm>
          <a:prstGeom prst="rect">
            <a:avLst/>
          </a:prstGeom>
          <a:noFill/>
          <a:ln>
            <a:noFill/>
          </a:ln>
        </p:spPr>
      </p:pic>
      <p:pic>
        <p:nvPicPr>
          <p:cNvPr id="155" name="Google Shape;155;p23"/>
          <p:cNvPicPr preferRelativeResize="0"/>
          <p:nvPr/>
        </p:nvPicPr>
        <p:blipFill rotWithShape="1">
          <a:blip r:embed="rId3">
            <a:alphaModFix/>
          </a:blip>
          <a:srcRect b="0" l="298" r="288" t="0"/>
          <a:stretch/>
        </p:blipFill>
        <p:spPr>
          <a:xfrm>
            <a:off x="7517480" y="4235400"/>
            <a:ext cx="899646" cy="264600"/>
          </a:xfrm>
          <a:prstGeom prst="rect">
            <a:avLst/>
          </a:prstGeom>
          <a:noFill/>
          <a:ln>
            <a:noFill/>
          </a:ln>
        </p:spPr>
      </p:pic>
      <p:pic>
        <p:nvPicPr>
          <p:cNvPr id="156" name="Google Shape;156;p23"/>
          <p:cNvPicPr preferRelativeResize="0"/>
          <p:nvPr/>
        </p:nvPicPr>
        <p:blipFill rotWithShape="1">
          <a:blip r:embed="rId4">
            <a:alphaModFix/>
          </a:blip>
          <a:srcRect b="0" l="0" r="1719" t="0"/>
          <a:stretch/>
        </p:blipFill>
        <p:spPr>
          <a:xfrm>
            <a:off x="1189169" y="1084101"/>
            <a:ext cx="3039692" cy="3092770"/>
          </a:xfrm>
          <a:prstGeom prst="rect">
            <a:avLst/>
          </a:prstGeom>
          <a:noFill/>
          <a:ln>
            <a:noFill/>
          </a:ln>
        </p:spPr>
      </p:pic>
      <p:pic>
        <p:nvPicPr>
          <p:cNvPr id="157" name="Google Shape;157;p23"/>
          <p:cNvPicPr preferRelativeResize="0"/>
          <p:nvPr/>
        </p:nvPicPr>
        <p:blipFill rotWithShape="1">
          <a:blip r:embed="rId5">
            <a:alphaModFix/>
          </a:blip>
          <a:srcRect b="0" l="0" r="0" t="0"/>
          <a:stretch/>
        </p:blipFill>
        <p:spPr>
          <a:xfrm>
            <a:off x="711850" y="639665"/>
            <a:ext cx="3976298" cy="3864162"/>
          </a:xfrm>
          <a:prstGeom prst="rect">
            <a:avLst/>
          </a:prstGeom>
          <a:noFill/>
          <a:ln>
            <a:noFill/>
          </a:ln>
        </p:spPr>
      </p:pic>
      <p:sp>
        <p:nvSpPr>
          <p:cNvPr id="158" name="Google Shape;158;p23"/>
          <p:cNvSpPr txBox="1"/>
          <p:nvPr>
            <p:ph type="title"/>
          </p:nvPr>
        </p:nvSpPr>
        <p:spPr>
          <a:xfrm>
            <a:off x="5445825" y="1084100"/>
            <a:ext cx="2726100" cy="27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1pPr>
            <a:lvl2pPr lvl="1"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2pPr>
            <a:lvl3pPr lvl="2"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3pPr>
            <a:lvl4pPr lvl="3"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4pPr>
            <a:lvl5pPr lvl="4"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5pPr>
            <a:lvl6pPr lvl="5"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6pPr>
            <a:lvl7pPr lvl="6"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7pPr>
            <a:lvl8pPr lvl="7"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8pPr>
            <a:lvl9pPr lvl="8"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9pPr>
          </a:lstStyle>
          <a:p/>
        </p:txBody>
      </p:sp>
      <p:sp>
        <p:nvSpPr>
          <p:cNvPr id="159" name="Google Shape;159;p23"/>
          <p:cNvSpPr txBox="1"/>
          <p:nvPr>
            <p:ph idx="1" type="subTitle"/>
          </p:nvPr>
        </p:nvSpPr>
        <p:spPr>
          <a:xfrm>
            <a:off x="5445825" y="3306100"/>
            <a:ext cx="2726100" cy="66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None/>
              <a:defRPr sz="8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orient="horz" pos="243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ção V3">
  <p:cSld name="CUSTOM_2_1_1">
    <p:spTree>
      <p:nvGrpSpPr>
        <p:cNvPr id="160" name="Shape 160"/>
        <p:cNvGrpSpPr/>
        <p:nvPr/>
      </p:nvGrpSpPr>
      <p:grpSpPr>
        <a:xfrm>
          <a:off x="0" y="0"/>
          <a:ext cx="0" cy="0"/>
          <a:chOff x="0" y="0"/>
          <a:chExt cx="0" cy="0"/>
        </a:xfrm>
      </p:grpSpPr>
      <p:pic>
        <p:nvPicPr>
          <p:cNvPr id="161" name="Google Shape;161;p24"/>
          <p:cNvPicPr preferRelativeResize="0"/>
          <p:nvPr/>
        </p:nvPicPr>
        <p:blipFill rotWithShape="1">
          <a:blip r:embed="rId2">
            <a:alphaModFix/>
          </a:blip>
          <a:srcRect b="0" l="298" r="288" t="0"/>
          <a:stretch/>
        </p:blipFill>
        <p:spPr>
          <a:xfrm>
            <a:off x="7517480" y="674875"/>
            <a:ext cx="899646" cy="264600"/>
          </a:xfrm>
          <a:prstGeom prst="rect">
            <a:avLst/>
          </a:prstGeom>
          <a:noFill/>
          <a:ln>
            <a:noFill/>
          </a:ln>
        </p:spPr>
      </p:pic>
      <p:pic>
        <p:nvPicPr>
          <p:cNvPr id="162" name="Google Shape;162;p24"/>
          <p:cNvPicPr preferRelativeResize="0"/>
          <p:nvPr/>
        </p:nvPicPr>
        <p:blipFill>
          <a:blip r:embed="rId3">
            <a:alphaModFix/>
          </a:blip>
          <a:stretch>
            <a:fillRect/>
          </a:stretch>
        </p:blipFill>
        <p:spPr>
          <a:xfrm>
            <a:off x="769375" y="674875"/>
            <a:ext cx="7650250" cy="3825125"/>
          </a:xfrm>
          <a:prstGeom prst="rect">
            <a:avLst/>
          </a:prstGeom>
          <a:noFill/>
          <a:ln>
            <a:noFill/>
          </a:ln>
        </p:spPr>
      </p:pic>
      <p:sp>
        <p:nvSpPr>
          <p:cNvPr id="163" name="Google Shape;163;p24"/>
          <p:cNvSpPr txBox="1"/>
          <p:nvPr>
            <p:ph type="title"/>
          </p:nvPr>
        </p:nvSpPr>
        <p:spPr>
          <a:xfrm>
            <a:off x="552000" y="674875"/>
            <a:ext cx="2726100" cy="161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Work Sans"/>
              <a:buNone/>
              <a:defRPr b="1" sz="2400">
                <a:solidFill>
                  <a:schemeClr val="dk1"/>
                </a:solidFill>
                <a:latin typeface="Work Sans"/>
                <a:ea typeface="Work Sans"/>
                <a:cs typeface="Work Sans"/>
                <a:sym typeface="Work Sans"/>
              </a:defRPr>
            </a:lvl1pPr>
            <a:lvl2pPr lvl="1"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2pPr>
            <a:lvl3pPr lvl="2"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3pPr>
            <a:lvl4pPr lvl="3"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4pPr>
            <a:lvl5pPr lvl="4"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5pPr>
            <a:lvl6pPr lvl="5"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6pPr>
            <a:lvl7pPr lvl="6"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7pPr>
            <a:lvl8pPr lvl="7"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8pPr>
            <a:lvl9pPr lvl="8" rtl="0">
              <a:spcBef>
                <a:spcPts val="0"/>
              </a:spcBef>
              <a:spcAft>
                <a:spcPts val="0"/>
              </a:spcAft>
              <a:buClr>
                <a:schemeClr val="dk1"/>
              </a:buClr>
              <a:buSzPts val="3600"/>
              <a:buFont typeface="Work Sans"/>
              <a:buNone/>
              <a:defRPr b="1" sz="3600">
                <a:solidFill>
                  <a:schemeClr val="dk1"/>
                </a:solidFill>
                <a:latin typeface="Work Sans"/>
                <a:ea typeface="Work Sans"/>
                <a:cs typeface="Work Sans"/>
                <a:sym typeface="Work Sans"/>
              </a:defRPr>
            </a:lvl9pPr>
          </a:lstStyle>
          <a:p/>
        </p:txBody>
      </p:sp>
      <p:sp>
        <p:nvSpPr>
          <p:cNvPr id="164" name="Google Shape;164;p24"/>
          <p:cNvSpPr txBox="1"/>
          <p:nvPr>
            <p:ph idx="1" type="subTitle"/>
          </p:nvPr>
        </p:nvSpPr>
        <p:spPr>
          <a:xfrm>
            <a:off x="552000" y="2069225"/>
            <a:ext cx="2726100" cy="66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None/>
              <a:defRPr sz="8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orient="horz" pos="1725">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imples">
  <p:cSld name="CUSTOM_29">
    <p:bg>
      <p:bgPr>
        <a:solidFill>
          <a:schemeClr val="lt2"/>
        </a:solidFill>
      </p:bgPr>
    </p:bg>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2">
            <a:alphaModFix/>
          </a:blip>
          <a:stretch>
            <a:fillRect/>
          </a:stretch>
        </p:blipFill>
        <p:spPr>
          <a:xfrm>
            <a:off x="7517480" y="4226250"/>
            <a:ext cx="899645" cy="264600"/>
          </a:xfrm>
          <a:prstGeom prst="rect">
            <a:avLst/>
          </a:prstGeom>
          <a:noFill/>
          <a:ln>
            <a:noFill/>
          </a:ln>
        </p:spPr>
      </p:pic>
      <p:cxnSp>
        <p:nvCxnSpPr>
          <p:cNvPr id="167" name="Google Shape;167;p25"/>
          <p:cNvCxnSpPr/>
          <p:nvPr/>
        </p:nvCxnSpPr>
        <p:spPr>
          <a:xfrm>
            <a:off x="719850" y="2515200"/>
            <a:ext cx="8581200" cy="0"/>
          </a:xfrm>
          <a:prstGeom prst="straightConnector1">
            <a:avLst/>
          </a:prstGeom>
          <a:noFill/>
          <a:ln cap="flat" cmpd="sng" w="19050">
            <a:solidFill>
              <a:schemeClr val="dk1"/>
            </a:solidFill>
            <a:prstDash val="solid"/>
            <a:round/>
            <a:headEnd len="med" w="med" type="oval"/>
            <a:tailEnd len="med" w="med" type="oval"/>
          </a:ln>
        </p:spPr>
      </p:cxnSp>
      <p:sp>
        <p:nvSpPr>
          <p:cNvPr id="168" name="Google Shape;168;p25"/>
          <p:cNvSpPr/>
          <p:nvPr/>
        </p:nvSpPr>
        <p:spPr>
          <a:xfrm>
            <a:off x="7198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25"/>
          <p:cNvCxnSpPr/>
          <p:nvPr/>
        </p:nvCxnSpPr>
        <p:spPr>
          <a:xfrm rot="10800000">
            <a:off x="781362"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170" name="Google Shape;170;p25"/>
          <p:cNvSpPr/>
          <p:nvPr/>
        </p:nvSpPr>
        <p:spPr>
          <a:xfrm>
            <a:off x="171000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25"/>
          <p:cNvCxnSpPr/>
          <p:nvPr/>
        </p:nvCxnSpPr>
        <p:spPr>
          <a:xfrm rot="10800000">
            <a:off x="1771512" y="2515188"/>
            <a:ext cx="0" cy="521100"/>
          </a:xfrm>
          <a:prstGeom prst="straightConnector1">
            <a:avLst/>
          </a:prstGeom>
          <a:noFill/>
          <a:ln cap="flat" cmpd="sng" w="9525">
            <a:solidFill>
              <a:schemeClr val="dk1"/>
            </a:solidFill>
            <a:prstDash val="dash"/>
            <a:round/>
            <a:headEnd len="med" w="med" type="none"/>
            <a:tailEnd len="med" w="med" type="none"/>
          </a:ln>
        </p:spPr>
      </p:cxnSp>
      <p:sp>
        <p:nvSpPr>
          <p:cNvPr id="172" name="Google Shape;172;p25"/>
          <p:cNvSpPr/>
          <p:nvPr/>
        </p:nvSpPr>
        <p:spPr>
          <a:xfrm>
            <a:off x="26980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5"/>
          <p:cNvCxnSpPr/>
          <p:nvPr/>
        </p:nvCxnSpPr>
        <p:spPr>
          <a:xfrm rot="10800000">
            <a:off x="2759562"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174" name="Google Shape;174;p25"/>
          <p:cNvSpPr/>
          <p:nvPr/>
        </p:nvSpPr>
        <p:spPr>
          <a:xfrm>
            <a:off x="468420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5"/>
          <p:cNvCxnSpPr/>
          <p:nvPr/>
        </p:nvCxnSpPr>
        <p:spPr>
          <a:xfrm rot="10800000">
            <a:off x="4745712"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176" name="Google Shape;176;p25"/>
          <p:cNvSpPr/>
          <p:nvPr/>
        </p:nvSpPr>
        <p:spPr>
          <a:xfrm>
            <a:off x="3691113"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5"/>
          <p:cNvCxnSpPr/>
          <p:nvPr/>
        </p:nvCxnSpPr>
        <p:spPr>
          <a:xfrm rot="10800000">
            <a:off x="3752625" y="2515188"/>
            <a:ext cx="0" cy="521100"/>
          </a:xfrm>
          <a:prstGeom prst="straightConnector1">
            <a:avLst/>
          </a:prstGeom>
          <a:noFill/>
          <a:ln cap="flat" cmpd="sng" w="9525">
            <a:solidFill>
              <a:schemeClr val="dk1"/>
            </a:solidFill>
            <a:prstDash val="dash"/>
            <a:round/>
            <a:headEnd len="med" w="med" type="none"/>
            <a:tailEnd len="med" w="med" type="none"/>
          </a:ln>
        </p:spPr>
      </p:cxnSp>
      <p:sp>
        <p:nvSpPr>
          <p:cNvPr id="178" name="Google Shape;178;p25"/>
          <p:cNvSpPr/>
          <p:nvPr/>
        </p:nvSpPr>
        <p:spPr>
          <a:xfrm>
            <a:off x="5672238"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5"/>
          <p:cNvCxnSpPr/>
          <p:nvPr/>
        </p:nvCxnSpPr>
        <p:spPr>
          <a:xfrm rot="10800000">
            <a:off x="5733750" y="2515188"/>
            <a:ext cx="0" cy="521100"/>
          </a:xfrm>
          <a:prstGeom prst="straightConnector1">
            <a:avLst/>
          </a:prstGeom>
          <a:noFill/>
          <a:ln cap="flat" cmpd="sng" w="9525">
            <a:solidFill>
              <a:schemeClr val="dk1"/>
            </a:solidFill>
            <a:prstDash val="dash"/>
            <a:round/>
            <a:headEnd len="med" w="med" type="none"/>
            <a:tailEnd len="med" w="med" type="none"/>
          </a:ln>
        </p:spPr>
      </p:cxnSp>
      <p:sp>
        <p:nvSpPr>
          <p:cNvPr id="180" name="Google Shape;180;p25"/>
          <p:cNvSpPr/>
          <p:nvPr/>
        </p:nvSpPr>
        <p:spPr>
          <a:xfrm>
            <a:off x="66703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5"/>
          <p:cNvCxnSpPr/>
          <p:nvPr/>
        </p:nvCxnSpPr>
        <p:spPr>
          <a:xfrm rot="10800000">
            <a:off x="6731862"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182" name="Google Shape;182;p25"/>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000"/>
              <a:buFont typeface="Work Sans"/>
              <a:buNone/>
              <a:defRPr b="1" sz="20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5"/>
          <p:cNvSpPr txBox="1"/>
          <p:nvPr>
            <p:ph idx="1" type="subTitle"/>
          </p:nvPr>
        </p:nvSpPr>
        <p:spPr>
          <a:xfrm>
            <a:off x="719850" y="16849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84" name="Google Shape;184;p25"/>
          <p:cNvSpPr txBox="1"/>
          <p:nvPr>
            <p:ph idx="2" type="subTitle"/>
          </p:nvPr>
        </p:nvSpPr>
        <p:spPr>
          <a:xfrm>
            <a:off x="1710000" y="3308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85" name="Google Shape;185;p25"/>
          <p:cNvSpPr txBox="1"/>
          <p:nvPr>
            <p:ph idx="3" type="subTitle"/>
          </p:nvPr>
        </p:nvSpPr>
        <p:spPr>
          <a:xfrm>
            <a:off x="1710000" y="3036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86" name="Google Shape;186;p25"/>
          <p:cNvSpPr txBox="1"/>
          <p:nvPr>
            <p:ph idx="4" type="subTitle"/>
          </p:nvPr>
        </p:nvSpPr>
        <p:spPr>
          <a:xfrm>
            <a:off x="3691125" y="3308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87" name="Google Shape;187;p25"/>
          <p:cNvSpPr txBox="1"/>
          <p:nvPr>
            <p:ph idx="5" type="subTitle"/>
          </p:nvPr>
        </p:nvSpPr>
        <p:spPr>
          <a:xfrm>
            <a:off x="3691125" y="3036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88" name="Google Shape;188;p25"/>
          <p:cNvSpPr txBox="1"/>
          <p:nvPr>
            <p:ph idx="6" type="subTitle"/>
          </p:nvPr>
        </p:nvSpPr>
        <p:spPr>
          <a:xfrm>
            <a:off x="5672250" y="3308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89" name="Google Shape;189;p25"/>
          <p:cNvSpPr txBox="1"/>
          <p:nvPr>
            <p:ph idx="7" type="subTitle"/>
          </p:nvPr>
        </p:nvSpPr>
        <p:spPr>
          <a:xfrm>
            <a:off x="5672250" y="3036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90" name="Google Shape;190;p25"/>
          <p:cNvSpPr txBox="1"/>
          <p:nvPr>
            <p:ph idx="8" type="subTitle"/>
          </p:nvPr>
        </p:nvSpPr>
        <p:spPr>
          <a:xfrm>
            <a:off x="6667250" y="1460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91" name="Google Shape;191;p25"/>
          <p:cNvSpPr txBox="1"/>
          <p:nvPr>
            <p:ph idx="9" type="subTitle"/>
          </p:nvPr>
        </p:nvSpPr>
        <p:spPr>
          <a:xfrm>
            <a:off x="6667250" y="1188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92" name="Google Shape;192;p25"/>
          <p:cNvSpPr txBox="1"/>
          <p:nvPr>
            <p:ph idx="13" type="subTitle"/>
          </p:nvPr>
        </p:nvSpPr>
        <p:spPr>
          <a:xfrm>
            <a:off x="4684200" y="1460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93" name="Google Shape;193;p25"/>
          <p:cNvSpPr txBox="1"/>
          <p:nvPr>
            <p:ph idx="14" type="subTitle"/>
          </p:nvPr>
        </p:nvSpPr>
        <p:spPr>
          <a:xfrm>
            <a:off x="4684200" y="1188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194" name="Google Shape;194;p25"/>
          <p:cNvSpPr txBox="1"/>
          <p:nvPr>
            <p:ph idx="15" type="subTitle"/>
          </p:nvPr>
        </p:nvSpPr>
        <p:spPr>
          <a:xfrm>
            <a:off x="2702025" y="1460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195" name="Google Shape;195;p25"/>
          <p:cNvSpPr txBox="1"/>
          <p:nvPr>
            <p:ph idx="16" type="subTitle"/>
          </p:nvPr>
        </p:nvSpPr>
        <p:spPr>
          <a:xfrm>
            <a:off x="2702025" y="1188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m imagens">
  <p:cSld name="CUSTOM_29_2">
    <p:bg>
      <p:bgPr>
        <a:solidFill>
          <a:schemeClr val="lt2"/>
        </a:solidFill>
      </p:bgPr>
    </p:bg>
    <p:spTree>
      <p:nvGrpSpPr>
        <p:cNvPr id="196" name="Shape 196"/>
        <p:cNvGrpSpPr/>
        <p:nvPr/>
      </p:nvGrpSpPr>
      <p:grpSpPr>
        <a:xfrm>
          <a:off x="0" y="0"/>
          <a:ext cx="0" cy="0"/>
          <a:chOff x="0" y="0"/>
          <a:chExt cx="0" cy="0"/>
        </a:xfrm>
      </p:grpSpPr>
      <p:pic>
        <p:nvPicPr>
          <p:cNvPr id="197" name="Google Shape;197;p26"/>
          <p:cNvPicPr preferRelativeResize="0"/>
          <p:nvPr/>
        </p:nvPicPr>
        <p:blipFill rotWithShape="1">
          <a:blip r:embed="rId2">
            <a:alphaModFix/>
          </a:blip>
          <a:srcRect b="29155" l="2134" r="2144" t="29159"/>
          <a:stretch/>
        </p:blipFill>
        <p:spPr>
          <a:xfrm>
            <a:off x="723750" y="2671350"/>
            <a:ext cx="1753550" cy="763600"/>
          </a:xfrm>
          <a:prstGeom prst="rect">
            <a:avLst/>
          </a:prstGeom>
          <a:noFill/>
          <a:ln>
            <a:noFill/>
          </a:ln>
        </p:spPr>
      </p:pic>
      <p:pic>
        <p:nvPicPr>
          <p:cNvPr id="198" name="Google Shape;198;p26"/>
          <p:cNvPicPr preferRelativeResize="0"/>
          <p:nvPr/>
        </p:nvPicPr>
        <p:blipFill>
          <a:blip r:embed="rId3">
            <a:alphaModFix/>
          </a:blip>
          <a:stretch>
            <a:fillRect/>
          </a:stretch>
        </p:blipFill>
        <p:spPr>
          <a:xfrm>
            <a:off x="7517480" y="4226250"/>
            <a:ext cx="899645" cy="264600"/>
          </a:xfrm>
          <a:prstGeom prst="rect">
            <a:avLst/>
          </a:prstGeom>
          <a:noFill/>
          <a:ln>
            <a:noFill/>
          </a:ln>
        </p:spPr>
      </p:pic>
      <p:cxnSp>
        <p:nvCxnSpPr>
          <p:cNvPr id="199" name="Google Shape;199;p26"/>
          <p:cNvCxnSpPr/>
          <p:nvPr/>
        </p:nvCxnSpPr>
        <p:spPr>
          <a:xfrm>
            <a:off x="719850" y="2515200"/>
            <a:ext cx="8581200" cy="0"/>
          </a:xfrm>
          <a:prstGeom prst="straightConnector1">
            <a:avLst/>
          </a:prstGeom>
          <a:noFill/>
          <a:ln cap="flat" cmpd="sng" w="19050">
            <a:solidFill>
              <a:schemeClr val="dk1"/>
            </a:solidFill>
            <a:prstDash val="solid"/>
            <a:round/>
            <a:headEnd len="med" w="med" type="oval"/>
            <a:tailEnd len="med" w="med" type="oval"/>
          </a:ln>
        </p:spPr>
      </p:cxnSp>
      <p:sp>
        <p:nvSpPr>
          <p:cNvPr id="200" name="Google Shape;200;p26"/>
          <p:cNvSpPr/>
          <p:nvPr/>
        </p:nvSpPr>
        <p:spPr>
          <a:xfrm>
            <a:off x="7198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26"/>
          <p:cNvCxnSpPr/>
          <p:nvPr/>
        </p:nvCxnSpPr>
        <p:spPr>
          <a:xfrm rot="10800000">
            <a:off x="781362" y="1932588"/>
            <a:ext cx="0" cy="521100"/>
          </a:xfrm>
          <a:prstGeom prst="straightConnector1">
            <a:avLst/>
          </a:prstGeom>
          <a:noFill/>
          <a:ln cap="flat" cmpd="sng" w="9525">
            <a:solidFill>
              <a:schemeClr val="dk1"/>
            </a:solidFill>
            <a:prstDash val="dash"/>
            <a:round/>
            <a:headEnd len="med" w="med" type="none"/>
            <a:tailEnd len="med" w="med" type="none"/>
          </a:ln>
        </p:spPr>
      </p:cxnSp>
      <p:pic>
        <p:nvPicPr>
          <p:cNvPr id="202" name="Google Shape;202;p26"/>
          <p:cNvPicPr preferRelativeResize="0"/>
          <p:nvPr/>
        </p:nvPicPr>
        <p:blipFill rotWithShape="1">
          <a:blip r:embed="rId2">
            <a:alphaModFix/>
          </a:blip>
          <a:srcRect b="29155" l="2134" r="2144" t="29159"/>
          <a:stretch/>
        </p:blipFill>
        <p:spPr>
          <a:xfrm>
            <a:off x="2700000" y="2671350"/>
            <a:ext cx="1753550" cy="763600"/>
          </a:xfrm>
          <a:prstGeom prst="rect">
            <a:avLst/>
          </a:prstGeom>
          <a:noFill/>
          <a:ln>
            <a:noFill/>
          </a:ln>
        </p:spPr>
      </p:pic>
      <p:sp>
        <p:nvSpPr>
          <p:cNvPr id="203" name="Google Shape;203;p26"/>
          <p:cNvSpPr/>
          <p:nvPr/>
        </p:nvSpPr>
        <p:spPr>
          <a:xfrm>
            <a:off x="26980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26"/>
          <p:cNvCxnSpPr/>
          <p:nvPr/>
        </p:nvCxnSpPr>
        <p:spPr>
          <a:xfrm rot="10800000">
            <a:off x="2759562"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205" name="Google Shape;205;p26"/>
          <p:cNvSpPr/>
          <p:nvPr/>
        </p:nvSpPr>
        <p:spPr>
          <a:xfrm>
            <a:off x="5672225"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6"/>
          <p:cNvCxnSpPr/>
          <p:nvPr/>
        </p:nvCxnSpPr>
        <p:spPr>
          <a:xfrm rot="10800000">
            <a:off x="5733737" y="1932588"/>
            <a:ext cx="0" cy="521100"/>
          </a:xfrm>
          <a:prstGeom prst="straightConnector1">
            <a:avLst/>
          </a:prstGeom>
          <a:noFill/>
          <a:ln cap="flat" cmpd="sng" w="9525">
            <a:solidFill>
              <a:schemeClr val="dk1"/>
            </a:solidFill>
            <a:prstDash val="dash"/>
            <a:round/>
            <a:headEnd len="med" w="med" type="none"/>
            <a:tailEnd len="med" w="med" type="none"/>
          </a:ln>
        </p:spPr>
      </p:cxnSp>
      <p:sp>
        <p:nvSpPr>
          <p:cNvPr id="207" name="Google Shape;207;p26"/>
          <p:cNvSpPr/>
          <p:nvPr/>
        </p:nvSpPr>
        <p:spPr>
          <a:xfrm>
            <a:off x="666725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6"/>
          <p:cNvCxnSpPr/>
          <p:nvPr/>
        </p:nvCxnSpPr>
        <p:spPr>
          <a:xfrm rot="10800000">
            <a:off x="6728762" y="2515188"/>
            <a:ext cx="0" cy="521100"/>
          </a:xfrm>
          <a:prstGeom prst="straightConnector1">
            <a:avLst/>
          </a:prstGeom>
          <a:noFill/>
          <a:ln cap="flat" cmpd="sng" w="9525">
            <a:solidFill>
              <a:schemeClr val="dk1"/>
            </a:solidFill>
            <a:prstDash val="dash"/>
            <a:round/>
            <a:headEnd len="med" w="med" type="none"/>
            <a:tailEnd len="med" w="med" type="none"/>
          </a:ln>
        </p:spPr>
      </p:cxnSp>
      <p:pic>
        <p:nvPicPr>
          <p:cNvPr id="209" name="Google Shape;209;p26"/>
          <p:cNvPicPr preferRelativeResize="0"/>
          <p:nvPr/>
        </p:nvPicPr>
        <p:blipFill rotWithShape="1">
          <a:blip r:embed="rId2">
            <a:alphaModFix/>
          </a:blip>
          <a:srcRect b="29155" l="23264" r="23264" t="29159"/>
          <a:stretch/>
        </p:blipFill>
        <p:spPr>
          <a:xfrm>
            <a:off x="7441250" y="2671350"/>
            <a:ext cx="979550" cy="763600"/>
          </a:xfrm>
          <a:prstGeom prst="rect">
            <a:avLst/>
          </a:prstGeom>
          <a:noFill/>
          <a:ln>
            <a:noFill/>
          </a:ln>
        </p:spPr>
      </p:pic>
      <p:sp>
        <p:nvSpPr>
          <p:cNvPr id="210" name="Google Shape;210;p26"/>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26"/>
          <p:cNvSpPr txBox="1"/>
          <p:nvPr>
            <p:ph idx="1" type="subTitle"/>
          </p:nvPr>
        </p:nvSpPr>
        <p:spPr>
          <a:xfrm>
            <a:off x="719850" y="16849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212" name="Google Shape;212;p26"/>
          <p:cNvSpPr txBox="1"/>
          <p:nvPr>
            <p:ph idx="2" type="subTitle"/>
          </p:nvPr>
        </p:nvSpPr>
        <p:spPr>
          <a:xfrm>
            <a:off x="2702025" y="1460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13" name="Google Shape;213;p26"/>
          <p:cNvSpPr txBox="1"/>
          <p:nvPr>
            <p:ph idx="3" type="subTitle"/>
          </p:nvPr>
        </p:nvSpPr>
        <p:spPr>
          <a:xfrm>
            <a:off x="2702025" y="1188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214" name="Google Shape;214;p26"/>
          <p:cNvSpPr txBox="1"/>
          <p:nvPr>
            <p:ph idx="4" type="subTitle"/>
          </p:nvPr>
        </p:nvSpPr>
        <p:spPr>
          <a:xfrm>
            <a:off x="5672225" y="1460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15" name="Google Shape;215;p26"/>
          <p:cNvSpPr txBox="1"/>
          <p:nvPr>
            <p:ph idx="5" type="subTitle"/>
          </p:nvPr>
        </p:nvSpPr>
        <p:spPr>
          <a:xfrm>
            <a:off x="5672225" y="1188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216" name="Google Shape;216;p26"/>
          <p:cNvSpPr txBox="1"/>
          <p:nvPr>
            <p:ph idx="6" type="subTitle"/>
          </p:nvPr>
        </p:nvSpPr>
        <p:spPr>
          <a:xfrm>
            <a:off x="6667250" y="3308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17" name="Google Shape;217;p26"/>
          <p:cNvSpPr txBox="1"/>
          <p:nvPr>
            <p:ph idx="7" type="subTitle"/>
          </p:nvPr>
        </p:nvSpPr>
        <p:spPr>
          <a:xfrm>
            <a:off x="6667250" y="3036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218" name="Google Shape;218;p26"/>
          <p:cNvSpPr/>
          <p:nvPr/>
        </p:nvSpPr>
        <p:spPr>
          <a:xfrm>
            <a:off x="4713400" y="2453700"/>
            <a:ext cx="123000" cy="1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6"/>
          <p:cNvCxnSpPr/>
          <p:nvPr/>
        </p:nvCxnSpPr>
        <p:spPr>
          <a:xfrm rot="10800000">
            <a:off x="4774912" y="2515188"/>
            <a:ext cx="0" cy="521100"/>
          </a:xfrm>
          <a:prstGeom prst="straightConnector1">
            <a:avLst/>
          </a:prstGeom>
          <a:noFill/>
          <a:ln cap="flat" cmpd="sng" w="9525">
            <a:solidFill>
              <a:schemeClr val="dk1"/>
            </a:solidFill>
            <a:prstDash val="dash"/>
            <a:round/>
            <a:headEnd len="med" w="med" type="none"/>
            <a:tailEnd len="med" w="med" type="none"/>
          </a:ln>
        </p:spPr>
      </p:cxnSp>
      <p:sp>
        <p:nvSpPr>
          <p:cNvPr id="220" name="Google Shape;220;p26"/>
          <p:cNvSpPr txBox="1"/>
          <p:nvPr>
            <p:ph idx="8" type="subTitle"/>
          </p:nvPr>
        </p:nvSpPr>
        <p:spPr>
          <a:xfrm>
            <a:off x="4713400" y="3308700"/>
            <a:ext cx="835500" cy="41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21" name="Google Shape;221;p26"/>
          <p:cNvSpPr txBox="1"/>
          <p:nvPr>
            <p:ph idx="9" type="subTitle"/>
          </p:nvPr>
        </p:nvSpPr>
        <p:spPr>
          <a:xfrm>
            <a:off x="4713400" y="30363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b="1" sz="1000">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9_1">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2">
            <a:alphaModFix/>
          </a:blip>
          <a:stretch>
            <a:fillRect/>
          </a:stretch>
        </p:blipFill>
        <p:spPr>
          <a:xfrm>
            <a:off x="7517480" y="4226250"/>
            <a:ext cx="899645" cy="264600"/>
          </a:xfrm>
          <a:prstGeom prst="rect">
            <a:avLst/>
          </a:prstGeom>
          <a:noFill/>
          <a:ln>
            <a:noFill/>
          </a:ln>
        </p:spPr>
      </p:pic>
      <p:cxnSp>
        <p:nvCxnSpPr>
          <p:cNvPr id="224" name="Google Shape;224;p27"/>
          <p:cNvCxnSpPr/>
          <p:nvPr/>
        </p:nvCxnSpPr>
        <p:spPr>
          <a:xfrm>
            <a:off x="719850" y="2515200"/>
            <a:ext cx="8581200" cy="0"/>
          </a:xfrm>
          <a:prstGeom prst="straightConnector1">
            <a:avLst/>
          </a:prstGeom>
          <a:noFill/>
          <a:ln cap="flat" cmpd="sng" w="19050">
            <a:solidFill>
              <a:schemeClr val="accent5"/>
            </a:solidFill>
            <a:prstDash val="solid"/>
            <a:round/>
            <a:headEnd len="med" w="med" type="oval"/>
            <a:tailEnd len="med" w="med" type="triangle"/>
          </a:ln>
        </p:spPr>
      </p:cxnSp>
      <p:sp>
        <p:nvSpPr>
          <p:cNvPr id="225" name="Google Shape;225;p27"/>
          <p:cNvSpPr/>
          <p:nvPr/>
        </p:nvSpPr>
        <p:spPr>
          <a:xfrm>
            <a:off x="719850" y="2453700"/>
            <a:ext cx="123000" cy="123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7"/>
          <p:cNvCxnSpPr/>
          <p:nvPr/>
        </p:nvCxnSpPr>
        <p:spPr>
          <a:xfrm rot="10800000">
            <a:off x="781362" y="1932588"/>
            <a:ext cx="0" cy="521100"/>
          </a:xfrm>
          <a:prstGeom prst="straightConnector1">
            <a:avLst/>
          </a:prstGeom>
          <a:noFill/>
          <a:ln cap="flat" cmpd="sng" w="9525">
            <a:solidFill>
              <a:schemeClr val="dk2"/>
            </a:solidFill>
            <a:prstDash val="dash"/>
            <a:round/>
            <a:headEnd len="med" w="med" type="none"/>
            <a:tailEnd len="med" w="med" type="none"/>
          </a:ln>
        </p:spPr>
      </p:cxnSp>
      <p:sp>
        <p:nvSpPr>
          <p:cNvPr id="227" name="Google Shape;227;p27"/>
          <p:cNvSpPr/>
          <p:nvPr/>
        </p:nvSpPr>
        <p:spPr>
          <a:xfrm>
            <a:off x="2476750" y="2453700"/>
            <a:ext cx="123000" cy="123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27"/>
          <p:cNvCxnSpPr/>
          <p:nvPr/>
        </p:nvCxnSpPr>
        <p:spPr>
          <a:xfrm rot="10800000">
            <a:off x="2538262" y="2515188"/>
            <a:ext cx="0" cy="521100"/>
          </a:xfrm>
          <a:prstGeom prst="straightConnector1">
            <a:avLst/>
          </a:prstGeom>
          <a:noFill/>
          <a:ln cap="flat" cmpd="sng" w="9525">
            <a:solidFill>
              <a:schemeClr val="accent5"/>
            </a:solidFill>
            <a:prstDash val="dash"/>
            <a:round/>
            <a:headEnd len="med" w="med" type="none"/>
            <a:tailEnd len="med" w="med" type="none"/>
          </a:ln>
        </p:spPr>
      </p:cxnSp>
      <p:sp>
        <p:nvSpPr>
          <p:cNvPr id="229" name="Google Shape;229;p27"/>
          <p:cNvSpPr/>
          <p:nvPr/>
        </p:nvSpPr>
        <p:spPr>
          <a:xfrm>
            <a:off x="3922325" y="2453700"/>
            <a:ext cx="123000" cy="123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7"/>
          <p:cNvCxnSpPr/>
          <p:nvPr/>
        </p:nvCxnSpPr>
        <p:spPr>
          <a:xfrm rot="10800000">
            <a:off x="3983837" y="1994088"/>
            <a:ext cx="0" cy="521100"/>
          </a:xfrm>
          <a:prstGeom prst="straightConnector1">
            <a:avLst/>
          </a:prstGeom>
          <a:noFill/>
          <a:ln cap="flat" cmpd="sng" w="9525">
            <a:solidFill>
              <a:schemeClr val="accent5"/>
            </a:solidFill>
            <a:prstDash val="dash"/>
            <a:round/>
            <a:headEnd len="med" w="med" type="none"/>
            <a:tailEnd len="med" w="med" type="none"/>
          </a:ln>
        </p:spPr>
      </p:cxnSp>
      <p:sp>
        <p:nvSpPr>
          <p:cNvPr id="231" name="Google Shape;231;p27"/>
          <p:cNvSpPr/>
          <p:nvPr/>
        </p:nvSpPr>
        <p:spPr>
          <a:xfrm>
            <a:off x="5478950" y="2453700"/>
            <a:ext cx="123000" cy="123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27"/>
          <p:cNvCxnSpPr/>
          <p:nvPr/>
        </p:nvCxnSpPr>
        <p:spPr>
          <a:xfrm rot="10800000">
            <a:off x="5540462" y="2515188"/>
            <a:ext cx="0" cy="521100"/>
          </a:xfrm>
          <a:prstGeom prst="straightConnector1">
            <a:avLst/>
          </a:prstGeom>
          <a:noFill/>
          <a:ln cap="flat" cmpd="sng" w="9525">
            <a:solidFill>
              <a:schemeClr val="accent5"/>
            </a:solidFill>
            <a:prstDash val="dash"/>
            <a:round/>
            <a:headEnd len="med" w="med" type="none"/>
            <a:tailEnd len="med" w="med" type="none"/>
          </a:ln>
        </p:spPr>
      </p:cxnSp>
      <p:sp>
        <p:nvSpPr>
          <p:cNvPr id="233" name="Google Shape;233;p27"/>
          <p:cNvSpPr/>
          <p:nvPr/>
        </p:nvSpPr>
        <p:spPr>
          <a:xfrm>
            <a:off x="6888275" y="2453700"/>
            <a:ext cx="123000" cy="123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7"/>
          <p:cNvCxnSpPr/>
          <p:nvPr/>
        </p:nvCxnSpPr>
        <p:spPr>
          <a:xfrm rot="10800000">
            <a:off x="6949787" y="1994088"/>
            <a:ext cx="0" cy="521100"/>
          </a:xfrm>
          <a:prstGeom prst="straightConnector1">
            <a:avLst/>
          </a:prstGeom>
          <a:noFill/>
          <a:ln cap="flat" cmpd="sng" w="9525">
            <a:solidFill>
              <a:schemeClr val="accent5"/>
            </a:solidFill>
            <a:prstDash val="dash"/>
            <a:round/>
            <a:headEnd len="med" w="med" type="none"/>
            <a:tailEnd len="med" w="med" type="none"/>
          </a:ln>
        </p:spPr>
      </p:cxnSp>
      <p:sp>
        <p:nvSpPr>
          <p:cNvPr id="235" name="Google Shape;235;p27"/>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27"/>
          <p:cNvSpPr txBox="1"/>
          <p:nvPr>
            <p:ph idx="1" type="subTitle"/>
          </p:nvPr>
        </p:nvSpPr>
        <p:spPr>
          <a:xfrm>
            <a:off x="719850" y="16849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Font typeface="Work Sans"/>
              <a:buNone/>
              <a:defRPr b="1">
                <a:latin typeface="Work Sans"/>
                <a:ea typeface="Work Sans"/>
                <a:cs typeface="Work Sans"/>
                <a:sym typeface="Work Sans"/>
              </a:defRPr>
            </a:lvl2pPr>
            <a:lvl3pPr lvl="2" rtl="0">
              <a:spcBef>
                <a:spcPts val="0"/>
              </a:spcBef>
              <a:spcAft>
                <a:spcPts val="0"/>
              </a:spcAft>
              <a:buSzPts val="1400"/>
              <a:buFont typeface="Work Sans"/>
              <a:buNone/>
              <a:defRPr b="1">
                <a:latin typeface="Work Sans"/>
                <a:ea typeface="Work Sans"/>
                <a:cs typeface="Work Sans"/>
                <a:sym typeface="Work Sans"/>
              </a:defRPr>
            </a:lvl3pPr>
            <a:lvl4pPr lvl="3" rtl="0">
              <a:spcBef>
                <a:spcPts val="0"/>
              </a:spcBef>
              <a:spcAft>
                <a:spcPts val="0"/>
              </a:spcAft>
              <a:buSzPts val="1400"/>
              <a:buFont typeface="Work Sans"/>
              <a:buNone/>
              <a:defRPr b="1">
                <a:latin typeface="Work Sans"/>
                <a:ea typeface="Work Sans"/>
                <a:cs typeface="Work Sans"/>
                <a:sym typeface="Work Sans"/>
              </a:defRPr>
            </a:lvl4pPr>
            <a:lvl5pPr lvl="4" rtl="0">
              <a:spcBef>
                <a:spcPts val="0"/>
              </a:spcBef>
              <a:spcAft>
                <a:spcPts val="0"/>
              </a:spcAft>
              <a:buSzPts val="1400"/>
              <a:buFont typeface="Work Sans"/>
              <a:buNone/>
              <a:defRPr b="1">
                <a:latin typeface="Work Sans"/>
                <a:ea typeface="Work Sans"/>
                <a:cs typeface="Work Sans"/>
                <a:sym typeface="Work Sans"/>
              </a:defRPr>
            </a:lvl5pPr>
            <a:lvl6pPr lvl="5" rtl="0">
              <a:spcBef>
                <a:spcPts val="0"/>
              </a:spcBef>
              <a:spcAft>
                <a:spcPts val="0"/>
              </a:spcAft>
              <a:buSzPts val="1400"/>
              <a:buFont typeface="Work Sans"/>
              <a:buNone/>
              <a:defRPr b="1">
                <a:latin typeface="Work Sans"/>
                <a:ea typeface="Work Sans"/>
                <a:cs typeface="Work Sans"/>
                <a:sym typeface="Work Sans"/>
              </a:defRPr>
            </a:lvl6pPr>
            <a:lvl7pPr lvl="6" rtl="0">
              <a:spcBef>
                <a:spcPts val="0"/>
              </a:spcBef>
              <a:spcAft>
                <a:spcPts val="0"/>
              </a:spcAft>
              <a:buSzPts val="1400"/>
              <a:buFont typeface="Work Sans"/>
              <a:buNone/>
              <a:defRPr b="1">
                <a:latin typeface="Work Sans"/>
                <a:ea typeface="Work Sans"/>
                <a:cs typeface="Work Sans"/>
                <a:sym typeface="Work Sans"/>
              </a:defRPr>
            </a:lvl7pPr>
            <a:lvl8pPr lvl="7" rtl="0">
              <a:spcBef>
                <a:spcPts val="0"/>
              </a:spcBef>
              <a:spcAft>
                <a:spcPts val="0"/>
              </a:spcAft>
              <a:buSzPts val="1400"/>
              <a:buFont typeface="Work Sans"/>
              <a:buNone/>
              <a:defRPr b="1">
                <a:latin typeface="Work Sans"/>
                <a:ea typeface="Work Sans"/>
                <a:cs typeface="Work Sans"/>
                <a:sym typeface="Work Sans"/>
              </a:defRPr>
            </a:lvl8pPr>
            <a:lvl9pPr lvl="8" rtl="0">
              <a:spcBef>
                <a:spcPts val="0"/>
              </a:spcBef>
              <a:spcAft>
                <a:spcPts val="0"/>
              </a:spcAft>
              <a:buSzPts val="1400"/>
              <a:buFont typeface="Work Sans"/>
              <a:buNone/>
              <a:defRPr b="1">
                <a:latin typeface="Work Sans"/>
                <a:ea typeface="Work Sans"/>
                <a:cs typeface="Work Sans"/>
                <a:sym typeface="Work Sans"/>
              </a:defRPr>
            </a:lvl9pPr>
          </a:lstStyle>
          <a:p/>
        </p:txBody>
      </p:sp>
      <p:sp>
        <p:nvSpPr>
          <p:cNvPr id="237" name="Google Shape;237;p27"/>
          <p:cNvSpPr txBox="1"/>
          <p:nvPr>
            <p:ph idx="2" type="subTitle"/>
          </p:nvPr>
        </p:nvSpPr>
        <p:spPr>
          <a:xfrm>
            <a:off x="2476750" y="3612300"/>
            <a:ext cx="835500" cy="26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38" name="Google Shape;238;p27"/>
          <p:cNvSpPr txBox="1"/>
          <p:nvPr>
            <p:ph idx="3" type="subTitle"/>
          </p:nvPr>
        </p:nvSpPr>
        <p:spPr>
          <a:xfrm>
            <a:off x="2476750" y="30768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2pPr>
            <a:lvl3pPr lvl="2"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3pPr>
            <a:lvl4pPr lvl="3"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4pPr>
            <a:lvl5pPr lvl="4"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5pPr>
            <a:lvl6pPr lvl="5"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6pPr>
            <a:lvl7pPr lvl="6"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7pPr>
            <a:lvl8pPr lvl="7"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8pPr>
            <a:lvl9pPr lvl="8"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9pPr>
          </a:lstStyle>
          <a:p/>
        </p:txBody>
      </p:sp>
      <p:sp>
        <p:nvSpPr>
          <p:cNvPr id="239" name="Google Shape;239;p27"/>
          <p:cNvSpPr txBox="1"/>
          <p:nvPr>
            <p:ph idx="4" type="subTitle"/>
          </p:nvPr>
        </p:nvSpPr>
        <p:spPr>
          <a:xfrm>
            <a:off x="2476750" y="3391650"/>
            <a:ext cx="835500" cy="1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b="1" sz="800">
                <a:solidFill>
                  <a:schemeClr val="dk1"/>
                </a:solidFill>
                <a:latin typeface="Work Sans"/>
                <a:ea typeface="Work Sans"/>
                <a:cs typeface="Work Sans"/>
                <a:sym typeface="Work Sans"/>
              </a:defRPr>
            </a:lvl1pPr>
            <a:lvl2pPr lvl="1"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2pPr>
            <a:lvl3pPr lvl="2"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3pPr>
            <a:lvl4pPr lvl="3"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4pPr>
            <a:lvl5pPr lvl="4"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5pPr>
            <a:lvl6pPr lvl="5"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6pPr>
            <a:lvl7pPr lvl="6"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7pPr>
            <a:lvl8pPr lvl="7"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8pPr>
            <a:lvl9pPr lvl="8"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9pPr>
          </a:lstStyle>
          <a:p/>
        </p:txBody>
      </p:sp>
      <p:sp>
        <p:nvSpPr>
          <p:cNvPr id="240" name="Google Shape;240;p27"/>
          <p:cNvSpPr txBox="1"/>
          <p:nvPr>
            <p:ph idx="5" type="subTitle"/>
          </p:nvPr>
        </p:nvSpPr>
        <p:spPr>
          <a:xfrm>
            <a:off x="5478950" y="3612300"/>
            <a:ext cx="835500" cy="26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41" name="Google Shape;241;p27"/>
          <p:cNvSpPr txBox="1"/>
          <p:nvPr>
            <p:ph idx="6" type="subTitle"/>
          </p:nvPr>
        </p:nvSpPr>
        <p:spPr>
          <a:xfrm>
            <a:off x="5478950" y="30768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2pPr>
            <a:lvl3pPr lvl="2"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3pPr>
            <a:lvl4pPr lvl="3"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4pPr>
            <a:lvl5pPr lvl="4"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5pPr>
            <a:lvl6pPr lvl="5"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6pPr>
            <a:lvl7pPr lvl="6"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7pPr>
            <a:lvl8pPr lvl="7"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8pPr>
            <a:lvl9pPr lvl="8"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9pPr>
          </a:lstStyle>
          <a:p/>
        </p:txBody>
      </p:sp>
      <p:sp>
        <p:nvSpPr>
          <p:cNvPr id="242" name="Google Shape;242;p27"/>
          <p:cNvSpPr txBox="1"/>
          <p:nvPr>
            <p:ph idx="7" type="subTitle"/>
          </p:nvPr>
        </p:nvSpPr>
        <p:spPr>
          <a:xfrm>
            <a:off x="5478950" y="3391650"/>
            <a:ext cx="835500" cy="1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b="1" sz="800">
                <a:solidFill>
                  <a:schemeClr val="dk1"/>
                </a:solidFill>
                <a:latin typeface="Work Sans"/>
                <a:ea typeface="Work Sans"/>
                <a:cs typeface="Work Sans"/>
                <a:sym typeface="Work Sans"/>
              </a:defRPr>
            </a:lvl1pPr>
            <a:lvl2pPr lvl="1"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2pPr>
            <a:lvl3pPr lvl="2"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3pPr>
            <a:lvl4pPr lvl="3"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4pPr>
            <a:lvl5pPr lvl="4"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5pPr>
            <a:lvl6pPr lvl="5"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6pPr>
            <a:lvl7pPr lvl="6"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7pPr>
            <a:lvl8pPr lvl="7"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8pPr>
            <a:lvl9pPr lvl="8"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9pPr>
          </a:lstStyle>
          <a:p/>
        </p:txBody>
      </p:sp>
      <p:sp>
        <p:nvSpPr>
          <p:cNvPr id="243" name="Google Shape;243;p27"/>
          <p:cNvSpPr txBox="1"/>
          <p:nvPr>
            <p:ph idx="8" type="subTitle"/>
          </p:nvPr>
        </p:nvSpPr>
        <p:spPr>
          <a:xfrm>
            <a:off x="3922325" y="1668000"/>
            <a:ext cx="835500" cy="26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44" name="Google Shape;244;p27"/>
          <p:cNvSpPr txBox="1"/>
          <p:nvPr>
            <p:ph idx="9" type="subTitle"/>
          </p:nvPr>
        </p:nvSpPr>
        <p:spPr>
          <a:xfrm>
            <a:off x="3922325" y="11325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2pPr>
            <a:lvl3pPr lvl="2"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3pPr>
            <a:lvl4pPr lvl="3"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4pPr>
            <a:lvl5pPr lvl="4"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5pPr>
            <a:lvl6pPr lvl="5"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6pPr>
            <a:lvl7pPr lvl="6"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7pPr>
            <a:lvl8pPr lvl="7"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8pPr>
            <a:lvl9pPr lvl="8"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9pPr>
          </a:lstStyle>
          <a:p/>
        </p:txBody>
      </p:sp>
      <p:sp>
        <p:nvSpPr>
          <p:cNvPr id="245" name="Google Shape;245;p27"/>
          <p:cNvSpPr txBox="1"/>
          <p:nvPr>
            <p:ph idx="13" type="subTitle"/>
          </p:nvPr>
        </p:nvSpPr>
        <p:spPr>
          <a:xfrm>
            <a:off x="3922325" y="1447350"/>
            <a:ext cx="835500" cy="1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b="1" sz="800">
                <a:solidFill>
                  <a:schemeClr val="dk1"/>
                </a:solidFill>
                <a:latin typeface="Work Sans"/>
                <a:ea typeface="Work Sans"/>
                <a:cs typeface="Work Sans"/>
                <a:sym typeface="Work Sans"/>
              </a:defRPr>
            </a:lvl1pPr>
            <a:lvl2pPr lvl="1"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2pPr>
            <a:lvl3pPr lvl="2"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3pPr>
            <a:lvl4pPr lvl="3"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4pPr>
            <a:lvl5pPr lvl="4"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5pPr>
            <a:lvl6pPr lvl="5"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6pPr>
            <a:lvl7pPr lvl="6"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7pPr>
            <a:lvl8pPr lvl="7"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8pPr>
            <a:lvl9pPr lvl="8"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9pPr>
          </a:lstStyle>
          <a:p/>
        </p:txBody>
      </p:sp>
      <p:sp>
        <p:nvSpPr>
          <p:cNvPr id="246" name="Google Shape;246;p27"/>
          <p:cNvSpPr txBox="1"/>
          <p:nvPr>
            <p:ph idx="14" type="subTitle"/>
          </p:nvPr>
        </p:nvSpPr>
        <p:spPr>
          <a:xfrm>
            <a:off x="6888275" y="1668000"/>
            <a:ext cx="835500" cy="26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800"/>
              <a:buFont typeface="Work Sans"/>
              <a:buNone/>
              <a:defRPr sz="8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2pPr>
            <a:lvl3pPr lvl="2"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3pPr>
            <a:lvl4pPr lvl="3"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4pPr>
            <a:lvl5pPr lvl="4"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5pPr>
            <a:lvl6pPr lvl="5"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6pPr>
            <a:lvl7pPr lvl="6"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7pPr>
            <a:lvl8pPr lvl="7"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8pPr>
            <a:lvl9pPr lvl="8" rtl="0">
              <a:spcBef>
                <a:spcPts val="0"/>
              </a:spcBef>
              <a:spcAft>
                <a:spcPts val="0"/>
              </a:spcAft>
              <a:buClr>
                <a:schemeClr val="accent5"/>
              </a:buClr>
              <a:buSzPts val="1400"/>
              <a:buFont typeface="Work Sans"/>
              <a:buNone/>
              <a:defRPr>
                <a:solidFill>
                  <a:schemeClr val="accent5"/>
                </a:solidFill>
                <a:latin typeface="Work Sans"/>
                <a:ea typeface="Work Sans"/>
                <a:cs typeface="Work Sans"/>
                <a:sym typeface="Work Sans"/>
              </a:defRPr>
            </a:lvl9pPr>
          </a:lstStyle>
          <a:p/>
        </p:txBody>
      </p:sp>
      <p:sp>
        <p:nvSpPr>
          <p:cNvPr id="247" name="Google Shape;247;p27"/>
          <p:cNvSpPr txBox="1"/>
          <p:nvPr>
            <p:ph idx="15" type="subTitle"/>
          </p:nvPr>
        </p:nvSpPr>
        <p:spPr>
          <a:xfrm>
            <a:off x="6888275" y="1132500"/>
            <a:ext cx="835500" cy="27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2pPr>
            <a:lvl3pPr lvl="2"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3pPr>
            <a:lvl4pPr lvl="3"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4pPr>
            <a:lvl5pPr lvl="4"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5pPr>
            <a:lvl6pPr lvl="5"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6pPr>
            <a:lvl7pPr lvl="6"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7pPr>
            <a:lvl8pPr lvl="7"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8pPr>
            <a:lvl9pPr lvl="8"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9pPr>
          </a:lstStyle>
          <a:p/>
        </p:txBody>
      </p:sp>
      <p:sp>
        <p:nvSpPr>
          <p:cNvPr id="248" name="Google Shape;248;p27"/>
          <p:cNvSpPr txBox="1"/>
          <p:nvPr>
            <p:ph idx="16" type="subTitle"/>
          </p:nvPr>
        </p:nvSpPr>
        <p:spPr>
          <a:xfrm>
            <a:off x="6888275" y="1447350"/>
            <a:ext cx="835500" cy="17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b="1" sz="800">
                <a:solidFill>
                  <a:schemeClr val="dk1"/>
                </a:solidFill>
                <a:latin typeface="Work Sans"/>
                <a:ea typeface="Work Sans"/>
                <a:cs typeface="Work Sans"/>
                <a:sym typeface="Work Sans"/>
              </a:defRPr>
            </a:lvl1pPr>
            <a:lvl2pPr lvl="1"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2pPr>
            <a:lvl3pPr lvl="2"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3pPr>
            <a:lvl4pPr lvl="3"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4pPr>
            <a:lvl5pPr lvl="4"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5pPr>
            <a:lvl6pPr lvl="5"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6pPr>
            <a:lvl7pPr lvl="6"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7pPr>
            <a:lvl8pPr lvl="7"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8pPr>
            <a:lvl9pPr lvl="8" rtl="0">
              <a:spcBef>
                <a:spcPts val="0"/>
              </a:spcBef>
              <a:spcAft>
                <a:spcPts val="0"/>
              </a:spcAft>
              <a:buClr>
                <a:schemeClr val="dk1"/>
              </a:buClr>
              <a:buSzPts val="1400"/>
              <a:buFont typeface="Work Sans"/>
              <a:buNone/>
              <a:defRPr b="1">
                <a:solidFill>
                  <a:schemeClr val="dk1"/>
                </a:solidFill>
                <a:latin typeface="Work Sans"/>
                <a:ea typeface="Work Sans"/>
                <a:cs typeface="Work Sans"/>
                <a:sym typeface="Work Sans"/>
              </a:defRPr>
            </a:lvl9pPr>
          </a:lstStyle>
          <a:p/>
        </p:txBody>
      </p:sp>
      <p:sp>
        <p:nvSpPr>
          <p:cNvPr id="249" name="Google Shape;249;p27"/>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idx="17"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bra de seção – Título">
  <p:cSld name="CUSTOM_3_1">
    <p:bg>
      <p:bgPr>
        <a:solidFill>
          <a:schemeClr val="accent3"/>
        </a:solidFill>
      </p:bgPr>
    </p:bg>
    <p:spTree>
      <p:nvGrpSpPr>
        <p:cNvPr id="251" name="Shape 251"/>
        <p:cNvGrpSpPr/>
        <p:nvPr/>
      </p:nvGrpSpPr>
      <p:grpSpPr>
        <a:xfrm>
          <a:off x="0" y="0"/>
          <a:ext cx="0" cy="0"/>
          <a:chOff x="0" y="0"/>
          <a:chExt cx="0" cy="0"/>
        </a:xfrm>
      </p:grpSpPr>
      <p:pic>
        <p:nvPicPr>
          <p:cNvPr id="252" name="Google Shape;252;p28"/>
          <p:cNvPicPr preferRelativeResize="0"/>
          <p:nvPr/>
        </p:nvPicPr>
        <p:blipFill>
          <a:blip r:embed="rId2">
            <a:alphaModFix/>
          </a:blip>
          <a:stretch>
            <a:fillRect/>
          </a:stretch>
        </p:blipFill>
        <p:spPr>
          <a:xfrm>
            <a:off x="755400" y="659187"/>
            <a:ext cx="7633192" cy="3825126"/>
          </a:xfrm>
          <a:prstGeom prst="rect">
            <a:avLst/>
          </a:prstGeom>
          <a:noFill/>
          <a:ln>
            <a:noFill/>
          </a:ln>
        </p:spPr>
      </p:pic>
      <p:pic>
        <p:nvPicPr>
          <p:cNvPr id="253" name="Google Shape;253;p28"/>
          <p:cNvPicPr preferRelativeResize="0"/>
          <p:nvPr/>
        </p:nvPicPr>
        <p:blipFill>
          <a:blip r:embed="rId3">
            <a:alphaModFix/>
          </a:blip>
          <a:stretch>
            <a:fillRect/>
          </a:stretch>
        </p:blipFill>
        <p:spPr>
          <a:xfrm>
            <a:off x="6400800" y="3693600"/>
            <a:ext cx="1803600" cy="525600"/>
          </a:xfrm>
          <a:prstGeom prst="rect">
            <a:avLst/>
          </a:prstGeom>
          <a:noFill/>
          <a:ln>
            <a:noFill/>
          </a:ln>
        </p:spPr>
      </p:pic>
      <p:sp>
        <p:nvSpPr>
          <p:cNvPr id="254" name="Google Shape;254;p28"/>
          <p:cNvSpPr txBox="1"/>
          <p:nvPr>
            <p:ph type="title"/>
          </p:nvPr>
        </p:nvSpPr>
        <p:spPr>
          <a:xfrm>
            <a:off x="963125" y="2076550"/>
            <a:ext cx="4650000" cy="59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Work Sans"/>
              <a:buNone/>
              <a:defRPr b="1" sz="2400">
                <a:solidFill>
                  <a:schemeClr val="lt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28"/>
          <p:cNvSpPr txBox="1"/>
          <p:nvPr>
            <p:ph idx="1" type="subTitle"/>
          </p:nvPr>
        </p:nvSpPr>
        <p:spPr>
          <a:xfrm>
            <a:off x="963100" y="2763925"/>
            <a:ext cx="4650000" cy="303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1200"/>
              <a:buFont typeface="Work Sans"/>
              <a:buNone/>
              <a:defRPr b="1" sz="1200">
                <a:solidFill>
                  <a:schemeClr val="dk2"/>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bra de seção – Quote">
  <p:cSld name="CUSTOM_3_1_1">
    <p:bg>
      <p:bgPr>
        <a:solidFill>
          <a:schemeClr val="accent3"/>
        </a:solidFill>
      </p:bgPr>
    </p:bg>
    <p:spTree>
      <p:nvGrpSpPr>
        <p:cNvPr id="256" name="Shape 256"/>
        <p:cNvGrpSpPr/>
        <p:nvPr/>
      </p:nvGrpSpPr>
      <p:grpSpPr>
        <a:xfrm>
          <a:off x="0" y="0"/>
          <a:ext cx="0" cy="0"/>
          <a:chOff x="0" y="0"/>
          <a:chExt cx="0" cy="0"/>
        </a:xfrm>
      </p:grpSpPr>
      <p:pic>
        <p:nvPicPr>
          <p:cNvPr id="257" name="Google Shape;257;p29"/>
          <p:cNvPicPr preferRelativeResize="0"/>
          <p:nvPr/>
        </p:nvPicPr>
        <p:blipFill rotWithShape="1">
          <a:blip r:embed="rId2">
            <a:alphaModFix amt="30000"/>
          </a:blip>
          <a:srcRect b="61841" l="46311" r="42364" t="22280"/>
          <a:stretch/>
        </p:blipFill>
        <p:spPr>
          <a:xfrm rot="10800000">
            <a:off x="5680780" y="674879"/>
            <a:ext cx="2749070" cy="2169972"/>
          </a:xfrm>
          <a:prstGeom prst="rect">
            <a:avLst/>
          </a:prstGeom>
          <a:noFill/>
          <a:ln>
            <a:noFill/>
          </a:ln>
        </p:spPr>
      </p:pic>
      <p:sp>
        <p:nvSpPr>
          <p:cNvPr id="258" name="Google Shape;258;p29"/>
          <p:cNvSpPr txBox="1"/>
          <p:nvPr>
            <p:ph type="title"/>
          </p:nvPr>
        </p:nvSpPr>
        <p:spPr>
          <a:xfrm>
            <a:off x="724375" y="1840200"/>
            <a:ext cx="6942300" cy="2573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200"/>
              <a:buFont typeface="Work Sans"/>
              <a:buNone/>
              <a:defRPr b="1" sz="3200">
                <a:solidFill>
                  <a:schemeClr val="lt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29"/>
          <p:cNvSpPr txBox="1"/>
          <p:nvPr>
            <p:ph idx="1" type="subTitle"/>
          </p:nvPr>
        </p:nvSpPr>
        <p:spPr>
          <a:xfrm>
            <a:off x="4233400" y="4025100"/>
            <a:ext cx="2726100" cy="38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Work Sans"/>
              <a:buNone/>
              <a:defRPr b="1">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cover V1">
  <p:cSld name="CUSTOM_4">
    <p:bg>
      <p:bgPr>
        <a:solidFill>
          <a:schemeClr val="accent3"/>
        </a:solidFill>
      </p:bgPr>
    </p:bg>
    <p:spTree>
      <p:nvGrpSpPr>
        <p:cNvPr id="260" name="Shape 260"/>
        <p:cNvGrpSpPr/>
        <p:nvPr/>
      </p:nvGrpSpPr>
      <p:grpSpPr>
        <a:xfrm>
          <a:off x="0" y="0"/>
          <a:ext cx="0" cy="0"/>
          <a:chOff x="0" y="0"/>
          <a:chExt cx="0" cy="0"/>
        </a:xfrm>
      </p:grpSpPr>
      <p:sp>
        <p:nvSpPr>
          <p:cNvPr id="261" name="Google Shape;261;p30"/>
          <p:cNvSpPr/>
          <p:nvPr/>
        </p:nvSpPr>
        <p:spPr>
          <a:xfrm>
            <a:off x="0" y="-25"/>
            <a:ext cx="4696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0"/>
          <p:cNvPicPr preferRelativeResize="0"/>
          <p:nvPr/>
        </p:nvPicPr>
        <p:blipFill>
          <a:blip r:embed="rId2">
            <a:alphaModFix/>
          </a:blip>
          <a:stretch>
            <a:fillRect/>
          </a:stretch>
        </p:blipFill>
        <p:spPr>
          <a:xfrm>
            <a:off x="5027550" y="877350"/>
            <a:ext cx="3392071" cy="3388798"/>
          </a:xfrm>
          <a:prstGeom prst="rect">
            <a:avLst/>
          </a:prstGeom>
          <a:noFill/>
          <a:ln>
            <a:noFill/>
          </a:ln>
        </p:spPr>
      </p:pic>
      <p:sp>
        <p:nvSpPr>
          <p:cNvPr id="263" name="Google Shape;263;p30"/>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800"/>
              <a:buFont typeface="Work Sans"/>
              <a:buNone/>
              <a:defRPr sz="800" u="sng">
                <a:solidFill>
                  <a:schemeClr val="lt1"/>
                </a:solidFill>
                <a:latin typeface="Work Sans"/>
                <a:ea typeface="Work Sans"/>
                <a:cs typeface="Work Sans"/>
                <a:sym typeface="Work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64" name="Google Shape;264;p30"/>
          <p:cNvSpPr txBox="1"/>
          <p:nvPr>
            <p:ph type="title"/>
          </p:nvPr>
        </p:nvSpPr>
        <p:spPr>
          <a:xfrm>
            <a:off x="720000" y="2160375"/>
            <a:ext cx="3700500" cy="1192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Work Sans"/>
              <a:buNone/>
              <a:defRPr b="1" sz="3200">
                <a:solidFill>
                  <a:schemeClr val="lt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30"/>
          <p:cNvSpPr txBox="1"/>
          <p:nvPr>
            <p:ph idx="2" type="subTitle"/>
          </p:nvPr>
        </p:nvSpPr>
        <p:spPr>
          <a:xfrm>
            <a:off x="724375" y="3447725"/>
            <a:ext cx="3700500" cy="818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1pPr>
            <a:lvl2pPr lvl="1">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2pPr>
            <a:lvl3pPr lvl="2">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3pPr>
            <a:lvl4pPr lvl="3">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4pPr>
            <a:lvl5pPr lvl="4">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5pPr>
            <a:lvl6pPr lvl="5">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6pPr>
            <a:lvl7pPr lvl="6">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7pPr>
            <a:lvl8pPr lvl="7">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8pPr>
            <a:lvl9pPr lvl="8">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orient="horz" pos="268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comercial">
  <p:cSld name="CUSTOM_1">
    <p:bg>
      <p:bgPr>
        <a:solidFill>
          <a:schemeClr val="lt2"/>
        </a:solidFill>
      </p:bgPr>
    </p:bg>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10" t="0"/>
          <a:stretch/>
        </p:blipFill>
        <p:spPr>
          <a:xfrm>
            <a:off x="720000" y="648000"/>
            <a:ext cx="7697123" cy="3857460"/>
          </a:xfrm>
          <a:prstGeom prst="rect">
            <a:avLst/>
          </a:prstGeom>
          <a:noFill/>
          <a:ln>
            <a:noFill/>
          </a:ln>
        </p:spPr>
      </p:pic>
      <p:sp>
        <p:nvSpPr>
          <p:cNvPr id="25" name="Google Shape;25;p4"/>
          <p:cNvSpPr txBox="1"/>
          <p:nvPr/>
        </p:nvSpPr>
        <p:spPr>
          <a:xfrm>
            <a:off x="1047200" y="887200"/>
            <a:ext cx="3166200" cy="7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pt-BR" sz="1600">
                <a:solidFill>
                  <a:srgbClr val="371C9D"/>
                </a:solidFill>
                <a:latin typeface="Work Sans"/>
                <a:ea typeface="Work Sans"/>
                <a:cs typeface="Work Sans"/>
                <a:sym typeface="Work Sans"/>
              </a:rPr>
              <a:t>Somos obcecados </a:t>
            </a:r>
            <a:r>
              <a:rPr b="1" lang="pt-BR" sz="1600">
                <a:solidFill>
                  <a:srgbClr val="371C9D"/>
                </a:solidFill>
                <a:latin typeface="Work Sans"/>
                <a:ea typeface="Work Sans"/>
                <a:cs typeface="Work Sans"/>
                <a:sym typeface="Work Sans"/>
              </a:rPr>
              <a:t>em</a:t>
            </a:r>
            <a:r>
              <a:rPr b="1" lang="pt-BR" sz="1600">
                <a:solidFill>
                  <a:srgbClr val="371C9D"/>
                </a:solidFill>
                <a:latin typeface="Work Sans"/>
                <a:ea typeface="Work Sans"/>
                <a:cs typeface="Work Sans"/>
                <a:sym typeface="Work Sans"/>
              </a:rPr>
              <a:t> dar vida a estratégias de negócio através da programação.</a:t>
            </a:r>
            <a:endParaRPr b="1" sz="1600">
              <a:solidFill>
                <a:srgbClr val="371C9D"/>
              </a:solidFill>
              <a:latin typeface="Work Sans"/>
              <a:ea typeface="Work Sans"/>
              <a:cs typeface="Work Sans"/>
              <a:sym typeface="Work Sans"/>
            </a:endParaRPr>
          </a:p>
        </p:txBody>
      </p:sp>
      <p:pic>
        <p:nvPicPr>
          <p:cNvPr id="26" name="Google Shape;26;p4"/>
          <p:cNvPicPr preferRelativeResize="0"/>
          <p:nvPr/>
        </p:nvPicPr>
        <p:blipFill>
          <a:blip r:embed="rId3">
            <a:alphaModFix/>
          </a:blip>
          <a:stretch>
            <a:fillRect/>
          </a:stretch>
        </p:blipFill>
        <p:spPr>
          <a:xfrm>
            <a:off x="6400450" y="3694025"/>
            <a:ext cx="1803824" cy="5272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cover V2">
  <p:cSld name="CUSTOM_4_1">
    <p:bg>
      <p:bgPr>
        <a:solidFill>
          <a:schemeClr val="dk2"/>
        </a:solidFill>
      </p:bgPr>
    </p:bg>
    <p:spTree>
      <p:nvGrpSpPr>
        <p:cNvPr id="266" name="Shape 266"/>
        <p:cNvGrpSpPr/>
        <p:nvPr/>
      </p:nvGrpSpPr>
      <p:grpSpPr>
        <a:xfrm>
          <a:off x="0" y="0"/>
          <a:ext cx="0" cy="0"/>
          <a:chOff x="0" y="0"/>
          <a:chExt cx="0" cy="0"/>
        </a:xfrm>
      </p:grpSpPr>
      <p:sp>
        <p:nvSpPr>
          <p:cNvPr id="267" name="Google Shape;267;p31"/>
          <p:cNvSpPr/>
          <p:nvPr/>
        </p:nvSpPr>
        <p:spPr>
          <a:xfrm>
            <a:off x="0" y="0"/>
            <a:ext cx="4696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1"/>
          <p:cNvPicPr preferRelativeResize="0"/>
          <p:nvPr/>
        </p:nvPicPr>
        <p:blipFill rotWithShape="1">
          <a:blip r:embed="rId2">
            <a:alphaModFix/>
          </a:blip>
          <a:srcRect b="0" l="0" r="0" t="0"/>
          <a:stretch/>
        </p:blipFill>
        <p:spPr>
          <a:xfrm>
            <a:off x="5027550" y="877350"/>
            <a:ext cx="3392071" cy="3388798"/>
          </a:xfrm>
          <a:prstGeom prst="rect">
            <a:avLst/>
          </a:prstGeom>
          <a:noFill/>
          <a:ln>
            <a:noFill/>
          </a:ln>
        </p:spPr>
      </p:pic>
      <p:sp>
        <p:nvSpPr>
          <p:cNvPr id="269" name="Google Shape;269;p31"/>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800"/>
              <a:buFont typeface="Work Sans"/>
              <a:buNone/>
              <a:defRPr sz="800" u="sng">
                <a:solidFill>
                  <a:schemeClr val="lt1"/>
                </a:solidFill>
                <a:latin typeface="Work Sans"/>
                <a:ea typeface="Work Sans"/>
                <a:cs typeface="Work Sans"/>
                <a:sym typeface="Work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70" name="Google Shape;270;p31"/>
          <p:cNvSpPr txBox="1"/>
          <p:nvPr>
            <p:ph type="title"/>
          </p:nvPr>
        </p:nvSpPr>
        <p:spPr>
          <a:xfrm>
            <a:off x="720000" y="2160375"/>
            <a:ext cx="3700500" cy="1192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200"/>
              <a:buFont typeface="Work Sans"/>
              <a:buNone/>
              <a:defRPr b="1" sz="3200">
                <a:solidFill>
                  <a:schemeClr val="lt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1" name="Google Shape;271;p31"/>
          <p:cNvSpPr txBox="1"/>
          <p:nvPr>
            <p:ph idx="2" type="subTitle"/>
          </p:nvPr>
        </p:nvSpPr>
        <p:spPr>
          <a:xfrm>
            <a:off x="724375" y="3447725"/>
            <a:ext cx="3700500" cy="818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2pPr>
            <a:lvl3pPr lvl="2"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3pPr>
            <a:lvl4pPr lvl="3"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4pPr>
            <a:lvl5pPr lvl="4"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5pPr>
            <a:lvl6pPr lvl="5"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6pPr>
            <a:lvl7pPr lvl="6"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7pPr>
            <a:lvl8pPr lvl="7"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8pPr>
            <a:lvl9pPr lvl="8" rtl="0">
              <a:spcBef>
                <a:spcPts val="0"/>
              </a:spcBef>
              <a:spcAft>
                <a:spcPts val="0"/>
              </a:spcAft>
              <a:buClr>
                <a:srgbClr val="FFFFFF"/>
              </a:buClr>
              <a:buSzPts val="1400"/>
              <a:buFont typeface="Work Sans Medium"/>
              <a:buNone/>
              <a:defRPr>
                <a:solidFill>
                  <a:srgbClr val="FFFFFF"/>
                </a:solidFill>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orient="horz" pos="2687">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de case – Desktop ">
  <p:cSld name="CUSTOM_12">
    <p:spTree>
      <p:nvGrpSpPr>
        <p:cNvPr id="272" name="Shape 272"/>
        <p:cNvGrpSpPr/>
        <p:nvPr/>
      </p:nvGrpSpPr>
      <p:grpSpPr>
        <a:xfrm>
          <a:off x="0" y="0"/>
          <a:ext cx="0" cy="0"/>
          <a:chOff x="0" y="0"/>
          <a:chExt cx="0" cy="0"/>
        </a:xfrm>
      </p:grpSpPr>
      <p:pic>
        <p:nvPicPr>
          <p:cNvPr id="273" name="Google Shape;273;p32"/>
          <p:cNvPicPr preferRelativeResize="0"/>
          <p:nvPr/>
        </p:nvPicPr>
        <p:blipFill rotWithShape="1">
          <a:blip r:embed="rId2">
            <a:alphaModFix/>
          </a:blip>
          <a:srcRect b="0" l="298" r="288" t="0"/>
          <a:stretch/>
        </p:blipFill>
        <p:spPr>
          <a:xfrm>
            <a:off x="7517480" y="4235400"/>
            <a:ext cx="899646" cy="264600"/>
          </a:xfrm>
          <a:prstGeom prst="rect">
            <a:avLst/>
          </a:prstGeom>
          <a:noFill/>
          <a:ln>
            <a:noFill/>
          </a:ln>
        </p:spPr>
      </p:pic>
      <p:pic>
        <p:nvPicPr>
          <p:cNvPr id="274" name="Google Shape;274;p32"/>
          <p:cNvPicPr preferRelativeResize="0"/>
          <p:nvPr/>
        </p:nvPicPr>
        <p:blipFill>
          <a:blip r:embed="rId3">
            <a:alphaModFix/>
          </a:blip>
          <a:stretch>
            <a:fillRect/>
          </a:stretch>
        </p:blipFill>
        <p:spPr>
          <a:xfrm>
            <a:off x="369547" y="1388750"/>
            <a:ext cx="5076287" cy="3205925"/>
          </a:xfrm>
          <a:prstGeom prst="rect">
            <a:avLst/>
          </a:prstGeom>
          <a:noFill/>
          <a:ln>
            <a:noFill/>
          </a:ln>
        </p:spPr>
      </p:pic>
      <p:pic>
        <p:nvPicPr>
          <p:cNvPr id="275" name="Google Shape;275;p32"/>
          <p:cNvPicPr preferRelativeResize="0"/>
          <p:nvPr/>
        </p:nvPicPr>
        <p:blipFill rotWithShape="1">
          <a:blip r:embed="rId4">
            <a:alphaModFix/>
          </a:blip>
          <a:srcRect b="20271" l="2435" r="2435" t="20265"/>
          <a:stretch/>
        </p:blipFill>
        <p:spPr>
          <a:xfrm>
            <a:off x="724379" y="1142625"/>
            <a:ext cx="4947850" cy="3092776"/>
          </a:xfrm>
          <a:prstGeom prst="rect">
            <a:avLst/>
          </a:prstGeom>
          <a:noFill/>
          <a:ln>
            <a:noFill/>
          </a:ln>
        </p:spPr>
      </p:pic>
      <p:sp>
        <p:nvSpPr>
          <p:cNvPr id="276" name="Google Shape;276;p32"/>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3"/>
              </a:buClr>
              <a:buSzPts val="800"/>
              <a:buFont typeface="Work Sans"/>
              <a:buNone/>
              <a:defRPr sz="800" u="sng">
                <a:solidFill>
                  <a:schemeClr val="accent3"/>
                </a:solidFill>
                <a:latin typeface="Work Sans"/>
                <a:ea typeface="Work Sans"/>
                <a:cs typeface="Work Sans"/>
                <a:sym typeface="Work Sans"/>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p:txBody>
      </p:sp>
      <p:sp>
        <p:nvSpPr>
          <p:cNvPr id="277" name="Google Shape;277;p32"/>
          <p:cNvSpPr txBox="1"/>
          <p:nvPr>
            <p:ph idx="2" type="subTitle"/>
          </p:nvPr>
        </p:nvSpPr>
        <p:spPr>
          <a:xfrm>
            <a:off x="6444125" y="2668175"/>
            <a:ext cx="1975500" cy="139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1pPr>
            <a:lvl2pPr lvl="1"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2pPr>
            <a:lvl3pPr lvl="2"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3pPr>
            <a:lvl4pPr lvl="3"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4pPr>
            <a:lvl5pPr lvl="4"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5pPr>
            <a:lvl6pPr lvl="5"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6pPr>
            <a:lvl7pPr lvl="6"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7pPr>
            <a:lvl8pPr lvl="7"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8pPr>
            <a:lvl9pPr lvl="8"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9pPr>
          </a:lstStyle>
          <a:p/>
        </p:txBody>
      </p:sp>
      <p:sp>
        <p:nvSpPr>
          <p:cNvPr id="278" name="Google Shape;278;p32"/>
          <p:cNvSpPr txBox="1"/>
          <p:nvPr>
            <p:ph type="title"/>
          </p:nvPr>
        </p:nvSpPr>
        <p:spPr>
          <a:xfrm>
            <a:off x="6444275" y="2170250"/>
            <a:ext cx="1975500" cy="46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de case – Mobile">
  <p:cSld name="CUSTOM_12_1">
    <p:spTree>
      <p:nvGrpSpPr>
        <p:cNvPr id="279" name="Shape 279"/>
        <p:cNvGrpSpPr/>
        <p:nvPr/>
      </p:nvGrpSpPr>
      <p:grpSpPr>
        <a:xfrm>
          <a:off x="0" y="0"/>
          <a:ext cx="0" cy="0"/>
          <a:chOff x="0" y="0"/>
          <a:chExt cx="0" cy="0"/>
        </a:xfrm>
      </p:grpSpPr>
      <p:pic>
        <p:nvPicPr>
          <p:cNvPr id="280" name="Google Shape;280;p33"/>
          <p:cNvPicPr preferRelativeResize="0"/>
          <p:nvPr/>
        </p:nvPicPr>
        <p:blipFill>
          <a:blip r:embed="rId2">
            <a:alphaModFix/>
          </a:blip>
          <a:stretch>
            <a:fillRect/>
          </a:stretch>
        </p:blipFill>
        <p:spPr>
          <a:xfrm>
            <a:off x="2451725" y="910400"/>
            <a:ext cx="1851101" cy="3092775"/>
          </a:xfrm>
          <a:prstGeom prst="rect">
            <a:avLst/>
          </a:prstGeom>
          <a:noFill/>
          <a:ln>
            <a:noFill/>
          </a:ln>
        </p:spPr>
      </p:pic>
      <p:pic>
        <p:nvPicPr>
          <p:cNvPr id="281" name="Google Shape;281;p33"/>
          <p:cNvPicPr preferRelativeResize="0"/>
          <p:nvPr/>
        </p:nvPicPr>
        <p:blipFill rotWithShape="1">
          <a:blip r:embed="rId3">
            <a:alphaModFix/>
          </a:blip>
          <a:srcRect b="0" l="298" r="288" t="0"/>
          <a:stretch/>
        </p:blipFill>
        <p:spPr>
          <a:xfrm>
            <a:off x="7517480" y="4235400"/>
            <a:ext cx="899646" cy="264600"/>
          </a:xfrm>
          <a:prstGeom prst="rect">
            <a:avLst/>
          </a:prstGeom>
          <a:noFill/>
          <a:ln>
            <a:noFill/>
          </a:ln>
        </p:spPr>
      </p:pic>
      <p:pic>
        <p:nvPicPr>
          <p:cNvPr id="282" name="Google Shape;282;p33"/>
          <p:cNvPicPr preferRelativeResize="0"/>
          <p:nvPr/>
        </p:nvPicPr>
        <p:blipFill rotWithShape="1">
          <a:blip r:embed="rId4">
            <a:alphaModFix/>
          </a:blip>
          <a:srcRect b="4471" l="24204" r="24198" t="4462"/>
          <a:stretch/>
        </p:blipFill>
        <p:spPr>
          <a:xfrm>
            <a:off x="2714403" y="674875"/>
            <a:ext cx="1752376" cy="3092774"/>
          </a:xfrm>
          <a:prstGeom prst="rect">
            <a:avLst/>
          </a:prstGeom>
          <a:noFill/>
          <a:ln>
            <a:noFill/>
          </a:ln>
        </p:spPr>
      </p:pic>
      <p:pic>
        <p:nvPicPr>
          <p:cNvPr id="283" name="Google Shape;283;p33"/>
          <p:cNvPicPr preferRelativeResize="0"/>
          <p:nvPr/>
        </p:nvPicPr>
        <p:blipFill>
          <a:blip r:embed="rId2">
            <a:alphaModFix/>
          </a:blip>
          <a:stretch>
            <a:fillRect/>
          </a:stretch>
        </p:blipFill>
        <p:spPr>
          <a:xfrm>
            <a:off x="6402075" y="910400"/>
            <a:ext cx="1851101" cy="3092775"/>
          </a:xfrm>
          <a:prstGeom prst="rect">
            <a:avLst/>
          </a:prstGeom>
          <a:noFill/>
          <a:ln>
            <a:noFill/>
          </a:ln>
        </p:spPr>
      </p:pic>
      <p:pic>
        <p:nvPicPr>
          <p:cNvPr id="284" name="Google Shape;284;p33"/>
          <p:cNvPicPr preferRelativeResize="0"/>
          <p:nvPr/>
        </p:nvPicPr>
        <p:blipFill rotWithShape="1">
          <a:blip r:embed="rId4">
            <a:alphaModFix/>
          </a:blip>
          <a:srcRect b="4471" l="24204" r="24198" t="4462"/>
          <a:stretch/>
        </p:blipFill>
        <p:spPr>
          <a:xfrm>
            <a:off x="6664753" y="674875"/>
            <a:ext cx="1752376" cy="3092774"/>
          </a:xfrm>
          <a:prstGeom prst="rect">
            <a:avLst/>
          </a:prstGeom>
          <a:noFill/>
          <a:ln>
            <a:noFill/>
          </a:ln>
        </p:spPr>
      </p:pic>
      <p:pic>
        <p:nvPicPr>
          <p:cNvPr id="285" name="Google Shape;285;p33"/>
          <p:cNvPicPr preferRelativeResize="0"/>
          <p:nvPr/>
        </p:nvPicPr>
        <p:blipFill>
          <a:blip r:embed="rId2">
            <a:alphaModFix/>
          </a:blip>
          <a:stretch>
            <a:fillRect/>
          </a:stretch>
        </p:blipFill>
        <p:spPr>
          <a:xfrm>
            <a:off x="4438288" y="1629825"/>
            <a:ext cx="1851101" cy="3092775"/>
          </a:xfrm>
          <a:prstGeom prst="rect">
            <a:avLst/>
          </a:prstGeom>
          <a:noFill/>
          <a:ln>
            <a:noFill/>
          </a:ln>
        </p:spPr>
      </p:pic>
      <p:pic>
        <p:nvPicPr>
          <p:cNvPr id="286" name="Google Shape;286;p33"/>
          <p:cNvPicPr preferRelativeResize="0"/>
          <p:nvPr/>
        </p:nvPicPr>
        <p:blipFill rotWithShape="1">
          <a:blip r:embed="rId4">
            <a:alphaModFix/>
          </a:blip>
          <a:srcRect b="4471" l="24204" r="24198" t="4462"/>
          <a:stretch/>
        </p:blipFill>
        <p:spPr>
          <a:xfrm>
            <a:off x="4700965" y="1394300"/>
            <a:ext cx="1752376" cy="3092774"/>
          </a:xfrm>
          <a:prstGeom prst="rect">
            <a:avLst/>
          </a:prstGeom>
          <a:noFill/>
          <a:ln>
            <a:noFill/>
          </a:ln>
        </p:spPr>
      </p:pic>
      <p:sp>
        <p:nvSpPr>
          <p:cNvPr id="287" name="Google Shape;287;p33"/>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3"/>
              </a:buClr>
              <a:buSzPts val="800"/>
              <a:buFont typeface="Work Sans"/>
              <a:buNone/>
              <a:defRPr sz="800" u="sng">
                <a:solidFill>
                  <a:schemeClr val="accent3"/>
                </a:solidFill>
                <a:latin typeface="Work Sans"/>
                <a:ea typeface="Work Sans"/>
                <a:cs typeface="Work Sans"/>
                <a:sym typeface="Work Sans"/>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p:txBody>
      </p:sp>
      <p:sp>
        <p:nvSpPr>
          <p:cNvPr id="288" name="Google Shape;288;p33"/>
          <p:cNvSpPr txBox="1"/>
          <p:nvPr>
            <p:ph idx="2" type="subTitle"/>
          </p:nvPr>
        </p:nvSpPr>
        <p:spPr>
          <a:xfrm>
            <a:off x="722175" y="4107175"/>
            <a:ext cx="3744600" cy="39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1pPr>
            <a:lvl2pPr lvl="1"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2pPr>
            <a:lvl3pPr lvl="2"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3pPr>
            <a:lvl4pPr lvl="3"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4pPr>
            <a:lvl5pPr lvl="4"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5pPr>
            <a:lvl6pPr lvl="5"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6pPr>
            <a:lvl7pPr lvl="6"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7pPr>
            <a:lvl8pPr lvl="7"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8pPr>
            <a:lvl9pPr lvl="8"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9pPr>
          </a:lstStyle>
          <a:p/>
        </p:txBody>
      </p:sp>
      <p:sp>
        <p:nvSpPr>
          <p:cNvPr id="289" name="Google Shape;289;p33"/>
          <p:cNvSpPr txBox="1"/>
          <p:nvPr>
            <p:ph type="title"/>
          </p:nvPr>
        </p:nvSpPr>
        <p:spPr>
          <a:xfrm>
            <a:off x="727900" y="3583675"/>
            <a:ext cx="1752300" cy="46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 Right">
  <p:cSld name="CUSTOM_13">
    <p:bg>
      <p:bgPr>
        <a:solidFill>
          <a:srgbClr val="371C9D"/>
        </a:solidFill>
      </p:bgPr>
    </p:bg>
    <p:spTree>
      <p:nvGrpSpPr>
        <p:cNvPr id="290" name="Shape 290"/>
        <p:cNvGrpSpPr/>
        <p:nvPr/>
      </p:nvGrpSpPr>
      <p:grpSpPr>
        <a:xfrm>
          <a:off x="0" y="0"/>
          <a:ext cx="0" cy="0"/>
          <a:chOff x="0" y="0"/>
          <a:chExt cx="0" cy="0"/>
        </a:xfrm>
      </p:grpSpPr>
      <p:sp>
        <p:nvSpPr>
          <p:cNvPr id="291" name="Google Shape;291;p34"/>
          <p:cNvSpPr txBox="1"/>
          <p:nvPr/>
        </p:nvSpPr>
        <p:spPr>
          <a:xfrm>
            <a:off x="720000" y="648000"/>
            <a:ext cx="9873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pt-BR" sz="800" u="sng">
                <a:solidFill>
                  <a:srgbClr val="832AF5"/>
                </a:solidFill>
                <a:latin typeface="Work Sans Medium"/>
                <a:ea typeface="Work Sans Medium"/>
                <a:cs typeface="Work Sans Medium"/>
                <a:sym typeface="Work Sans Medium"/>
              </a:rPr>
              <a:t>Case projeto</a:t>
            </a:r>
            <a:endParaRPr sz="800" u="sng">
              <a:solidFill>
                <a:srgbClr val="832AF5"/>
              </a:solidFill>
              <a:latin typeface="Work Sans Medium"/>
              <a:ea typeface="Work Sans Medium"/>
              <a:cs typeface="Work Sans Medium"/>
              <a:sym typeface="Work Sans Medium"/>
            </a:endParaRPr>
          </a:p>
        </p:txBody>
      </p:sp>
      <p:pic>
        <p:nvPicPr>
          <p:cNvPr id="292" name="Google Shape;292;p34"/>
          <p:cNvPicPr preferRelativeResize="0"/>
          <p:nvPr/>
        </p:nvPicPr>
        <p:blipFill rotWithShape="1">
          <a:blip r:embed="rId2">
            <a:alphaModFix/>
          </a:blip>
          <a:srcRect b="59812" l="45708" r="42364" t="22280"/>
          <a:stretch/>
        </p:blipFill>
        <p:spPr>
          <a:xfrm>
            <a:off x="4321350" y="1111725"/>
            <a:ext cx="1298722" cy="1097647"/>
          </a:xfrm>
          <a:prstGeom prst="rect">
            <a:avLst/>
          </a:prstGeom>
          <a:noFill/>
          <a:ln>
            <a:noFill/>
          </a:ln>
        </p:spPr>
      </p:pic>
      <p:pic>
        <p:nvPicPr>
          <p:cNvPr id="293" name="Google Shape;293;p34"/>
          <p:cNvPicPr preferRelativeResize="0"/>
          <p:nvPr/>
        </p:nvPicPr>
        <p:blipFill rotWithShape="1">
          <a:blip r:embed="rId3">
            <a:alphaModFix/>
          </a:blip>
          <a:srcRect b="20271" l="2435" r="2435" t="20265"/>
          <a:stretch/>
        </p:blipFill>
        <p:spPr>
          <a:xfrm>
            <a:off x="724376" y="1330373"/>
            <a:ext cx="3971950" cy="2482764"/>
          </a:xfrm>
          <a:prstGeom prst="rect">
            <a:avLst/>
          </a:prstGeom>
          <a:noFill/>
          <a:ln>
            <a:noFill/>
          </a:ln>
        </p:spPr>
      </p:pic>
      <p:sp>
        <p:nvSpPr>
          <p:cNvPr id="294" name="Google Shape;294;p34"/>
          <p:cNvSpPr txBox="1"/>
          <p:nvPr>
            <p:ph type="title"/>
          </p:nvPr>
        </p:nvSpPr>
        <p:spPr>
          <a:xfrm>
            <a:off x="5445825" y="1362775"/>
            <a:ext cx="2971200" cy="189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500"/>
              <a:buFont typeface="Work Sans"/>
              <a:buNone/>
              <a:defRPr b="1" sz="1500">
                <a:solidFill>
                  <a:schemeClr val="lt1"/>
                </a:solidFill>
                <a:latin typeface="Work Sans"/>
                <a:ea typeface="Work Sans"/>
                <a:cs typeface="Work Sans"/>
                <a:sym typeface="Work Sans"/>
              </a:defRPr>
            </a:lvl1pPr>
            <a:lvl2pPr lvl="1" rtl="0">
              <a:spcBef>
                <a:spcPts val="0"/>
              </a:spcBef>
              <a:spcAft>
                <a:spcPts val="0"/>
              </a:spcAft>
              <a:buClr>
                <a:schemeClr val="lt1"/>
              </a:buClr>
              <a:buSzPts val="1700"/>
              <a:buNone/>
              <a:defRPr sz="1700">
                <a:solidFill>
                  <a:schemeClr val="lt1"/>
                </a:solidFill>
              </a:defRPr>
            </a:lvl2pPr>
            <a:lvl3pPr lvl="2" rtl="0">
              <a:spcBef>
                <a:spcPts val="0"/>
              </a:spcBef>
              <a:spcAft>
                <a:spcPts val="0"/>
              </a:spcAft>
              <a:buClr>
                <a:schemeClr val="lt1"/>
              </a:buClr>
              <a:buSzPts val="1700"/>
              <a:buNone/>
              <a:defRPr sz="1700">
                <a:solidFill>
                  <a:schemeClr val="lt1"/>
                </a:solidFill>
              </a:defRPr>
            </a:lvl3pPr>
            <a:lvl4pPr lvl="3" rtl="0">
              <a:spcBef>
                <a:spcPts val="0"/>
              </a:spcBef>
              <a:spcAft>
                <a:spcPts val="0"/>
              </a:spcAft>
              <a:buClr>
                <a:schemeClr val="lt1"/>
              </a:buClr>
              <a:buSzPts val="1700"/>
              <a:buNone/>
              <a:defRPr sz="1700">
                <a:solidFill>
                  <a:schemeClr val="lt1"/>
                </a:solidFill>
              </a:defRPr>
            </a:lvl4pPr>
            <a:lvl5pPr lvl="4" rtl="0">
              <a:spcBef>
                <a:spcPts val="0"/>
              </a:spcBef>
              <a:spcAft>
                <a:spcPts val="0"/>
              </a:spcAft>
              <a:buClr>
                <a:schemeClr val="lt1"/>
              </a:buClr>
              <a:buSzPts val="1700"/>
              <a:buNone/>
              <a:defRPr sz="1700">
                <a:solidFill>
                  <a:schemeClr val="lt1"/>
                </a:solidFill>
              </a:defRPr>
            </a:lvl5pPr>
            <a:lvl6pPr lvl="5" rtl="0">
              <a:spcBef>
                <a:spcPts val="0"/>
              </a:spcBef>
              <a:spcAft>
                <a:spcPts val="0"/>
              </a:spcAft>
              <a:buClr>
                <a:schemeClr val="lt1"/>
              </a:buClr>
              <a:buSzPts val="1700"/>
              <a:buNone/>
              <a:defRPr sz="1700">
                <a:solidFill>
                  <a:schemeClr val="lt1"/>
                </a:solidFill>
              </a:defRPr>
            </a:lvl6pPr>
            <a:lvl7pPr lvl="6" rtl="0">
              <a:spcBef>
                <a:spcPts val="0"/>
              </a:spcBef>
              <a:spcAft>
                <a:spcPts val="0"/>
              </a:spcAft>
              <a:buClr>
                <a:schemeClr val="lt1"/>
              </a:buClr>
              <a:buSzPts val="1700"/>
              <a:buNone/>
              <a:defRPr sz="1700">
                <a:solidFill>
                  <a:schemeClr val="lt1"/>
                </a:solidFill>
              </a:defRPr>
            </a:lvl7pPr>
            <a:lvl8pPr lvl="7" rtl="0">
              <a:spcBef>
                <a:spcPts val="0"/>
              </a:spcBef>
              <a:spcAft>
                <a:spcPts val="0"/>
              </a:spcAft>
              <a:buClr>
                <a:schemeClr val="lt1"/>
              </a:buClr>
              <a:buSzPts val="1700"/>
              <a:buNone/>
              <a:defRPr sz="1700">
                <a:solidFill>
                  <a:schemeClr val="lt1"/>
                </a:solidFill>
              </a:defRPr>
            </a:lvl8pPr>
            <a:lvl9pPr lvl="8" rtl="0">
              <a:spcBef>
                <a:spcPts val="0"/>
              </a:spcBef>
              <a:spcAft>
                <a:spcPts val="0"/>
              </a:spcAft>
              <a:buClr>
                <a:schemeClr val="lt1"/>
              </a:buClr>
              <a:buSzPts val="1700"/>
              <a:buNone/>
              <a:defRPr sz="1700">
                <a:solidFill>
                  <a:schemeClr val="lt1"/>
                </a:solidFill>
              </a:defRPr>
            </a:lvl9pPr>
          </a:lstStyle>
          <a:p/>
        </p:txBody>
      </p:sp>
      <p:sp>
        <p:nvSpPr>
          <p:cNvPr id="295" name="Google Shape;295;p34"/>
          <p:cNvSpPr txBox="1"/>
          <p:nvPr>
            <p:ph idx="1" type="subTitle"/>
          </p:nvPr>
        </p:nvSpPr>
        <p:spPr>
          <a:xfrm>
            <a:off x="5445825" y="3288950"/>
            <a:ext cx="2971200" cy="302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1200"/>
              <a:buFont typeface="Work Sans SemiBold"/>
              <a:buNone/>
              <a:defRPr sz="1200">
                <a:solidFill>
                  <a:schemeClr val="accent2"/>
                </a:solidFill>
                <a:latin typeface="Work Sans SemiBold"/>
                <a:ea typeface="Work Sans SemiBold"/>
                <a:cs typeface="Work Sans SemiBold"/>
                <a:sym typeface="Work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34"/>
          <p:cNvSpPr txBox="1"/>
          <p:nvPr>
            <p:ph idx="2" type="subTitle"/>
          </p:nvPr>
        </p:nvSpPr>
        <p:spPr>
          <a:xfrm>
            <a:off x="5445825" y="3683000"/>
            <a:ext cx="2971200" cy="30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 Left">
  <p:cSld name="CUSTOM_14">
    <p:bg>
      <p:bgPr>
        <a:solidFill>
          <a:srgbClr val="371C9D"/>
        </a:solidFill>
      </p:bgPr>
    </p:bg>
    <p:spTree>
      <p:nvGrpSpPr>
        <p:cNvPr id="297" name="Shape 297"/>
        <p:cNvGrpSpPr/>
        <p:nvPr/>
      </p:nvGrpSpPr>
      <p:grpSpPr>
        <a:xfrm>
          <a:off x="0" y="0"/>
          <a:ext cx="0" cy="0"/>
          <a:chOff x="0" y="0"/>
          <a:chExt cx="0" cy="0"/>
        </a:xfrm>
      </p:grpSpPr>
      <p:sp>
        <p:nvSpPr>
          <p:cNvPr id="298" name="Google Shape;298;p35"/>
          <p:cNvSpPr txBox="1"/>
          <p:nvPr/>
        </p:nvSpPr>
        <p:spPr>
          <a:xfrm>
            <a:off x="720000" y="648000"/>
            <a:ext cx="9873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pt-BR" sz="800" u="sng">
                <a:solidFill>
                  <a:srgbClr val="832AF5"/>
                </a:solidFill>
                <a:latin typeface="Work Sans Medium"/>
                <a:ea typeface="Work Sans Medium"/>
                <a:cs typeface="Work Sans Medium"/>
                <a:sym typeface="Work Sans Medium"/>
              </a:rPr>
              <a:t>Case projeto</a:t>
            </a:r>
            <a:endParaRPr sz="800" u="sng">
              <a:solidFill>
                <a:srgbClr val="832AF5"/>
              </a:solidFill>
              <a:latin typeface="Work Sans Medium"/>
              <a:ea typeface="Work Sans Medium"/>
              <a:cs typeface="Work Sans Medium"/>
              <a:sym typeface="Work Sans Medium"/>
            </a:endParaRPr>
          </a:p>
        </p:txBody>
      </p:sp>
      <p:pic>
        <p:nvPicPr>
          <p:cNvPr id="299" name="Google Shape;299;p35"/>
          <p:cNvPicPr preferRelativeResize="0"/>
          <p:nvPr/>
        </p:nvPicPr>
        <p:blipFill rotWithShape="1">
          <a:blip r:embed="rId2">
            <a:alphaModFix/>
          </a:blip>
          <a:srcRect b="59812" l="45708" r="42364" t="22280"/>
          <a:stretch/>
        </p:blipFill>
        <p:spPr>
          <a:xfrm rot="10800000">
            <a:off x="3430725" y="2900750"/>
            <a:ext cx="1298722" cy="1097647"/>
          </a:xfrm>
          <a:prstGeom prst="rect">
            <a:avLst/>
          </a:prstGeom>
          <a:noFill/>
          <a:ln>
            <a:noFill/>
          </a:ln>
        </p:spPr>
      </p:pic>
      <p:pic>
        <p:nvPicPr>
          <p:cNvPr id="300" name="Google Shape;300;p35"/>
          <p:cNvPicPr preferRelativeResize="0"/>
          <p:nvPr/>
        </p:nvPicPr>
        <p:blipFill rotWithShape="1">
          <a:blip r:embed="rId3">
            <a:alphaModFix/>
          </a:blip>
          <a:srcRect b="20271" l="2435" r="2435" t="20265"/>
          <a:stretch/>
        </p:blipFill>
        <p:spPr>
          <a:xfrm>
            <a:off x="4426976" y="1330373"/>
            <a:ext cx="3971950" cy="2482764"/>
          </a:xfrm>
          <a:prstGeom prst="rect">
            <a:avLst/>
          </a:prstGeom>
          <a:noFill/>
          <a:ln>
            <a:noFill/>
          </a:ln>
        </p:spPr>
      </p:pic>
      <p:sp>
        <p:nvSpPr>
          <p:cNvPr id="301" name="Google Shape;301;p35"/>
          <p:cNvSpPr txBox="1"/>
          <p:nvPr>
            <p:ph type="title"/>
          </p:nvPr>
        </p:nvSpPr>
        <p:spPr>
          <a:xfrm>
            <a:off x="724375" y="1330375"/>
            <a:ext cx="2971200" cy="189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500"/>
              <a:buFont typeface="Work Sans"/>
              <a:buNone/>
              <a:defRPr b="1" sz="1500">
                <a:solidFill>
                  <a:schemeClr val="lt1"/>
                </a:solidFill>
                <a:latin typeface="Work Sans"/>
                <a:ea typeface="Work Sans"/>
                <a:cs typeface="Work Sans"/>
                <a:sym typeface="Work Sans"/>
              </a:defRPr>
            </a:lvl1pPr>
            <a:lvl2pPr lvl="1" rtl="0">
              <a:spcBef>
                <a:spcPts val="0"/>
              </a:spcBef>
              <a:spcAft>
                <a:spcPts val="0"/>
              </a:spcAft>
              <a:buClr>
                <a:schemeClr val="lt1"/>
              </a:buClr>
              <a:buSzPts val="1700"/>
              <a:buNone/>
              <a:defRPr sz="1700">
                <a:solidFill>
                  <a:schemeClr val="lt1"/>
                </a:solidFill>
              </a:defRPr>
            </a:lvl2pPr>
            <a:lvl3pPr lvl="2" rtl="0">
              <a:spcBef>
                <a:spcPts val="0"/>
              </a:spcBef>
              <a:spcAft>
                <a:spcPts val="0"/>
              </a:spcAft>
              <a:buClr>
                <a:schemeClr val="lt1"/>
              </a:buClr>
              <a:buSzPts val="1700"/>
              <a:buNone/>
              <a:defRPr sz="1700">
                <a:solidFill>
                  <a:schemeClr val="lt1"/>
                </a:solidFill>
              </a:defRPr>
            </a:lvl3pPr>
            <a:lvl4pPr lvl="3" rtl="0">
              <a:spcBef>
                <a:spcPts val="0"/>
              </a:spcBef>
              <a:spcAft>
                <a:spcPts val="0"/>
              </a:spcAft>
              <a:buClr>
                <a:schemeClr val="lt1"/>
              </a:buClr>
              <a:buSzPts val="1700"/>
              <a:buNone/>
              <a:defRPr sz="1700">
                <a:solidFill>
                  <a:schemeClr val="lt1"/>
                </a:solidFill>
              </a:defRPr>
            </a:lvl4pPr>
            <a:lvl5pPr lvl="4" rtl="0">
              <a:spcBef>
                <a:spcPts val="0"/>
              </a:spcBef>
              <a:spcAft>
                <a:spcPts val="0"/>
              </a:spcAft>
              <a:buClr>
                <a:schemeClr val="lt1"/>
              </a:buClr>
              <a:buSzPts val="1700"/>
              <a:buNone/>
              <a:defRPr sz="1700">
                <a:solidFill>
                  <a:schemeClr val="lt1"/>
                </a:solidFill>
              </a:defRPr>
            </a:lvl5pPr>
            <a:lvl6pPr lvl="5" rtl="0">
              <a:spcBef>
                <a:spcPts val="0"/>
              </a:spcBef>
              <a:spcAft>
                <a:spcPts val="0"/>
              </a:spcAft>
              <a:buClr>
                <a:schemeClr val="lt1"/>
              </a:buClr>
              <a:buSzPts val="1700"/>
              <a:buNone/>
              <a:defRPr sz="1700">
                <a:solidFill>
                  <a:schemeClr val="lt1"/>
                </a:solidFill>
              </a:defRPr>
            </a:lvl6pPr>
            <a:lvl7pPr lvl="6" rtl="0">
              <a:spcBef>
                <a:spcPts val="0"/>
              </a:spcBef>
              <a:spcAft>
                <a:spcPts val="0"/>
              </a:spcAft>
              <a:buClr>
                <a:schemeClr val="lt1"/>
              </a:buClr>
              <a:buSzPts val="1700"/>
              <a:buNone/>
              <a:defRPr sz="1700">
                <a:solidFill>
                  <a:schemeClr val="lt1"/>
                </a:solidFill>
              </a:defRPr>
            </a:lvl7pPr>
            <a:lvl8pPr lvl="7" rtl="0">
              <a:spcBef>
                <a:spcPts val="0"/>
              </a:spcBef>
              <a:spcAft>
                <a:spcPts val="0"/>
              </a:spcAft>
              <a:buClr>
                <a:schemeClr val="lt1"/>
              </a:buClr>
              <a:buSzPts val="1700"/>
              <a:buNone/>
              <a:defRPr sz="1700">
                <a:solidFill>
                  <a:schemeClr val="lt1"/>
                </a:solidFill>
              </a:defRPr>
            </a:lvl8pPr>
            <a:lvl9pPr lvl="8" rtl="0">
              <a:spcBef>
                <a:spcPts val="0"/>
              </a:spcBef>
              <a:spcAft>
                <a:spcPts val="0"/>
              </a:spcAft>
              <a:buClr>
                <a:schemeClr val="lt1"/>
              </a:buClr>
              <a:buSzPts val="1700"/>
              <a:buNone/>
              <a:defRPr sz="1700">
                <a:solidFill>
                  <a:schemeClr val="lt1"/>
                </a:solidFill>
              </a:defRPr>
            </a:lvl9pPr>
          </a:lstStyle>
          <a:p/>
        </p:txBody>
      </p:sp>
      <p:sp>
        <p:nvSpPr>
          <p:cNvPr id="302" name="Google Shape;302;p35"/>
          <p:cNvSpPr txBox="1"/>
          <p:nvPr>
            <p:ph idx="1" type="subTitle"/>
          </p:nvPr>
        </p:nvSpPr>
        <p:spPr>
          <a:xfrm>
            <a:off x="724375" y="3256550"/>
            <a:ext cx="2971200" cy="30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200"/>
              <a:buFont typeface="Work Sans SemiBold"/>
              <a:buNone/>
              <a:defRPr sz="1200">
                <a:solidFill>
                  <a:schemeClr val="accent2"/>
                </a:solidFill>
                <a:latin typeface="Work Sans SemiBold"/>
                <a:ea typeface="Work Sans SemiBold"/>
                <a:cs typeface="Work Sans SemiBold"/>
                <a:sym typeface="Work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35"/>
          <p:cNvSpPr txBox="1"/>
          <p:nvPr>
            <p:ph idx="2" type="subTitle"/>
          </p:nvPr>
        </p:nvSpPr>
        <p:spPr>
          <a:xfrm>
            <a:off x="724375" y="3650600"/>
            <a:ext cx="2971200" cy="30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000"/>
              <a:buFont typeface="Work Sans"/>
              <a:buNone/>
              <a:defRPr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de case – Desktop V2">
  <p:cSld name="CUSTOM_15">
    <p:spTree>
      <p:nvGrpSpPr>
        <p:cNvPr id="304" name="Shape 304"/>
        <p:cNvGrpSpPr/>
        <p:nvPr/>
      </p:nvGrpSpPr>
      <p:grpSpPr>
        <a:xfrm>
          <a:off x="0" y="0"/>
          <a:ext cx="0" cy="0"/>
          <a:chOff x="0" y="0"/>
          <a:chExt cx="0" cy="0"/>
        </a:xfrm>
      </p:grpSpPr>
      <p:pic>
        <p:nvPicPr>
          <p:cNvPr id="305" name="Google Shape;305;p36"/>
          <p:cNvPicPr preferRelativeResize="0"/>
          <p:nvPr/>
        </p:nvPicPr>
        <p:blipFill>
          <a:blip r:embed="rId2">
            <a:alphaModFix/>
          </a:blip>
          <a:stretch>
            <a:fillRect/>
          </a:stretch>
        </p:blipFill>
        <p:spPr>
          <a:xfrm>
            <a:off x="696762" y="771000"/>
            <a:ext cx="3844381" cy="3569305"/>
          </a:xfrm>
          <a:prstGeom prst="rect">
            <a:avLst/>
          </a:prstGeom>
          <a:noFill/>
          <a:ln>
            <a:noFill/>
          </a:ln>
        </p:spPr>
      </p:pic>
      <p:pic>
        <p:nvPicPr>
          <p:cNvPr id="306" name="Google Shape;306;p36"/>
          <p:cNvPicPr preferRelativeResize="0"/>
          <p:nvPr/>
        </p:nvPicPr>
        <p:blipFill>
          <a:blip r:embed="rId2">
            <a:alphaModFix/>
          </a:blip>
          <a:stretch>
            <a:fillRect/>
          </a:stretch>
        </p:blipFill>
        <p:spPr>
          <a:xfrm>
            <a:off x="4076210" y="2579000"/>
            <a:ext cx="4371026" cy="2389073"/>
          </a:xfrm>
          <a:prstGeom prst="rect">
            <a:avLst/>
          </a:prstGeom>
          <a:noFill/>
          <a:ln>
            <a:noFill/>
          </a:ln>
        </p:spPr>
      </p:pic>
      <p:pic>
        <p:nvPicPr>
          <p:cNvPr id="307" name="Google Shape;307;p36"/>
          <p:cNvPicPr preferRelativeResize="0"/>
          <p:nvPr/>
        </p:nvPicPr>
        <p:blipFill rotWithShape="1">
          <a:blip r:embed="rId3">
            <a:alphaModFix/>
          </a:blip>
          <a:srcRect b="11473" l="2435" r="2435" t="11473"/>
          <a:stretch/>
        </p:blipFill>
        <p:spPr>
          <a:xfrm>
            <a:off x="963856" y="963048"/>
            <a:ext cx="3632276" cy="2941962"/>
          </a:xfrm>
          <a:prstGeom prst="rect">
            <a:avLst/>
          </a:prstGeom>
          <a:noFill/>
          <a:ln>
            <a:noFill/>
          </a:ln>
        </p:spPr>
      </p:pic>
      <p:pic>
        <p:nvPicPr>
          <p:cNvPr id="308" name="Google Shape;308;p36"/>
          <p:cNvPicPr preferRelativeResize="0"/>
          <p:nvPr/>
        </p:nvPicPr>
        <p:blipFill rotWithShape="1">
          <a:blip r:embed="rId3">
            <a:alphaModFix/>
          </a:blip>
          <a:srcRect b="25245" l="651" r="641" t="25245"/>
          <a:stretch/>
        </p:blipFill>
        <p:spPr>
          <a:xfrm>
            <a:off x="4155294" y="2676304"/>
            <a:ext cx="4155430" cy="2084230"/>
          </a:xfrm>
          <a:prstGeom prst="rect">
            <a:avLst/>
          </a:prstGeom>
          <a:noFill/>
          <a:ln>
            <a:noFill/>
          </a:ln>
        </p:spPr>
      </p:pic>
      <p:sp>
        <p:nvSpPr>
          <p:cNvPr id="309" name="Google Shape;309;p36"/>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3"/>
              </a:buClr>
              <a:buSzPts val="800"/>
              <a:buFont typeface="Work Sans"/>
              <a:buNone/>
              <a:defRPr sz="800" u="sng">
                <a:solidFill>
                  <a:schemeClr val="accent3"/>
                </a:solidFill>
                <a:latin typeface="Work Sans"/>
                <a:ea typeface="Work Sans"/>
                <a:cs typeface="Work Sans"/>
                <a:sym typeface="Work Sans"/>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p:txBody>
      </p:sp>
      <p:sp>
        <p:nvSpPr>
          <p:cNvPr id="310" name="Google Shape;310;p36"/>
          <p:cNvSpPr txBox="1"/>
          <p:nvPr>
            <p:ph idx="2" type="subTitle"/>
          </p:nvPr>
        </p:nvSpPr>
        <p:spPr>
          <a:xfrm>
            <a:off x="4702050" y="1748825"/>
            <a:ext cx="3717600" cy="39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1pPr>
            <a:lvl2pPr lvl="1"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2pPr>
            <a:lvl3pPr lvl="2"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3pPr>
            <a:lvl4pPr lvl="3"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4pPr>
            <a:lvl5pPr lvl="4"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5pPr>
            <a:lvl6pPr lvl="5"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6pPr>
            <a:lvl7pPr lvl="6"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7pPr>
            <a:lvl8pPr lvl="7"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8pPr>
            <a:lvl9pPr lvl="8" rtl="0">
              <a:lnSpc>
                <a:spcPct val="115000"/>
              </a:lnSpc>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9pPr>
          </a:lstStyle>
          <a:p/>
        </p:txBody>
      </p:sp>
      <p:sp>
        <p:nvSpPr>
          <p:cNvPr id="311" name="Google Shape;311;p36"/>
          <p:cNvSpPr txBox="1"/>
          <p:nvPr>
            <p:ph type="title"/>
          </p:nvPr>
        </p:nvSpPr>
        <p:spPr>
          <a:xfrm>
            <a:off x="4702050" y="1355550"/>
            <a:ext cx="3717600" cy="33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trutura do time">
  <p:cSld name="CUSTOM_26">
    <p:spTree>
      <p:nvGrpSpPr>
        <p:cNvPr id="312" name="Shape 312"/>
        <p:cNvGrpSpPr/>
        <p:nvPr/>
      </p:nvGrpSpPr>
      <p:grpSpPr>
        <a:xfrm>
          <a:off x="0" y="0"/>
          <a:ext cx="0" cy="0"/>
          <a:chOff x="0" y="0"/>
          <a:chExt cx="0" cy="0"/>
        </a:xfrm>
      </p:grpSpPr>
      <p:pic>
        <p:nvPicPr>
          <p:cNvPr id="313" name="Google Shape;313;p37"/>
          <p:cNvPicPr preferRelativeResize="0"/>
          <p:nvPr/>
        </p:nvPicPr>
        <p:blipFill>
          <a:blip r:embed="rId2">
            <a:alphaModFix/>
          </a:blip>
          <a:stretch>
            <a:fillRect/>
          </a:stretch>
        </p:blipFill>
        <p:spPr>
          <a:xfrm>
            <a:off x="3958670" y="1675051"/>
            <a:ext cx="1226648" cy="1228561"/>
          </a:xfrm>
          <a:prstGeom prst="rect">
            <a:avLst/>
          </a:prstGeom>
          <a:noFill/>
          <a:ln>
            <a:noFill/>
          </a:ln>
        </p:spPr>
      </p:pic>
      <p:pic>
        <p:nvPicPr>
          <p:cNvPr id="314" name="Google Shape;314;p37"/>
          <p:cNvPicPr preferRelativeResize="0"/>
          <p:nvPr/>
        </p:nvPicPr>
        <p:blipFill>
          <a:blip r:embed="rId3">
            <a:alphaModFix/>
          </a:blip>
          <a:stretch>
            <a:fillRect/>
          </a:stretch>
        </p:blipFill>
        <p:spPr>
          <a:xfrm>
            <a:off x="1828138" y="1673614"/>
            <a:ext cx="1226647" cy="1231427"/>
          </a:xfrm>
          <a:prstGeom prst="rect">
            <a:avLst/>
          </a:prstGeom>
          <a:noFill/>
          <a:ln>
            <a:noFill/>
          </a:ln>
        </p:spPr>
      </p:pic>
      <p:pic>
        <p:nvPicPr>
          <p:cNvPr id="315" name="Google Shape;315;p37"/>
          <p:cNvPicPr preferRelativeResize="0"/>
          <p:nvPr/>
        </p:nvPicPr>
        <p:blipFill>
          <a:blip r:embed="rId4">
            <a:alphaModFix/>
          </a:blip>
          <a:stretch>
            <a:fillRect/>
          </a:stretch>
        </p:blipFill>
        <p:spPr>
          <a:xfrm>
            <a:off x="6089207" y="1672938"/>
            <a:ext cx="1226648" cy="1232787"/>
          </a:xfrm>
          <a:prstGeom prst="rect">
            <a:avLst/>
          </a:prstGeom>
          <a:noFill/>
          <a:ln>
            <a:noFill/>
          </a:ln>
        </p:spPr>
      </p:pic>
      <p:sp>
        <p:nvSpPr>
          <p:cNvPr id="316" name="Google Shape;316;p37"/>
          <p:cNvSpPr txBox="1"/>
          <p:nvPr/>
        </p:nvSpPr>
        <p:spPr>
          <a:xfrm>
            <a:off x="720000" y="648000"/>
            <a:ext cx="1431000" cy="4926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Nosso processo</a:t>
            </a:r>
            <a:endParaRPr b="1" sz="2000">
              <a:solidFill>
                <a:srgbClr val="252525"/>
              </a:solidFill>
              <a:latin typeface="Work Sans"/>
              <a:ea typeface="Work Sans"/>
              <a:cs typeface="Work Sans"/>
              <a:sym typeface="Work Sans"/>
            </a:endParaRPr>
          </a:p>
        </p:txBody>
      </p:sp>
      <p:sp>
        <p:nvSpPr>
          <p:cNvPr id="317" name="Google Shape;317;p37"/>
          <p:cNvSpPr txBox="1"/>
          <p:nvPr/>
        </p:nvSpPr>
        <p:spPr>
          <a:xfrm>
            <a:off x="1828199" y="3135113"/>
            <a:ext cx="1226700" cy="123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800">
                <a:solidFill>
                  <a:srgbClr val="252525"/>
                </a:solidFill>
                <a:latin typeface="Work Sans SemiBold"/>
                <a:ea typeface="Work Sans SemiBold"/>
                <a:cs typeface="Work Sans SemiBold"/>
                <a:sym typeface="Work Sans SemiBold"/>
              </a:rPr>
              <a:t>UI/UX Designer</a:t>
            </a:r>
            <a:endParaRPr sz="800">
              <a:solidFill>
                <a:srgbClr val="252525"/>
              </a:solidFill>
              <a:latin typeface="Work Sans SemiBold"/>
              <a:ea typeface="Work Sans SemiBold"/>
              <a:cs typeface="Work Sans SemiBold"/>
              <a:sym typeface="Work Sans SemiBold"/>
            </a:endParaRPr>
          </a:p>
        </p:txBody>
      </p:sp>
      <p:sp>
        <p:nvSpPr>
          <p:cNvPr id="318" name="Google Shape;318;p37"/>
          <p:cNvSpPr txBox="1"/>
          <p:nvPr/>
        </p:nvSpPr>
        <p:spPr>
          <a:xfrm>
            <a:off x="3958649" y="3135113"/>
            <a:ext cx="1226700" cy="123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800">
                <a:solidFill>
                  <a:srgbClr val="252525"/>
                </a:solidFill>
                <a:latin typeface="Work Sans SemiBold"/>
                <a:ea typeface="Work Sans SemiBold"/>
                <a:cs typeface="Work Sans SemiBold"/>
                <a:sym typeface="Work Sans SemiBold"/>
              </a:rPr>
              <a:t>Engenheiro de Software</a:t>
            </a:r>
            <a:endParaRPr sz="800">
              <a:solidFill>
                <a:srgbClr val="252525"/>
              </a:solidFill>
              <a:latin typeface="Work Sans SemiBold"/>
              <a:ea typeface="Work Sans SemiBold"/>
              <a:cs typeface="Work Sans SemiBold"/>
              <a:sym typeface="Work Sans SemiBold"/>
            </a:endParaRPr>
          </a:p>
        </p:txBody>
      </p:sp>
      <p:sp>
        <p:nvSpPr>
          <p:cNvPr id="319" name="Google Shape;319;p37"/>
          <p:cNvSpPr txBox="1"/>
          <p:nvPr/>
        </p:nvSpPr>
        <p:spPr>
          <a:xfrm>
            <a:off x="6089099" y="3135113"/>
            <a:ext cx="1226700" cy="123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800">
                <a:solidFill>
                  <a:srgbClr val="252525"/>
                </a:solidFill>
                <a:latin typeface="Work Sans SemiBold"/>
                <a:ea typeface="Work Sans SemiBold"/>
                <a:cs typeface="Work Sans SemiBold"/>
                <a:sym typeface="Work Sans SemiBold"/>
              </a:rPr>
              <a:t>Gerente de projeto</a:t>
            </a:r>
            <a:endParaRPr sz="800">
              <a:solidFill>
                <a:srgbClr val="252525"/>
              </a:solidFill>
              <a:latin typeface="Work Sans SemiBold"/>
              <a:ea typeface="Work Sans SemiBold"/>
              <a:cs typeface="Work Sans SemiBold"/>
              <a:sym typeface="Work Sans SemiBold"/>
            </a:endParaRPr>
          </a:p>
        </p:txBody>
      </p:sp>
      <p:sp>
        <p:nvSpPr>
          <p:cNvPr id="320" name="Google Shape;320;p37"/>
          <p:cNvSpPr txBox="1"/>
          <p:nvPr/>
        </p:nvSpPr>
        <p:spPr>
          <a:xfrm>
            <a:off x="3422025" y="3119663"/>
            <a:ext cx="169500" cy="153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1000">
                <a:solidFill>
                  <a:srgbClr val="999999"/>
                </a:solidFill>
                <a:latin typeface="Work Sans SemiBold"/>
                <a:ea typeface="Work Sans SemiBold"/>
                <a:cs typeface="Work Sans SemiBold"/>
                <a:sym typeface="Work Sans SemiBold"/>
              </a:rPr>
              <a:t>+</a:t>
            </a:r>
            <a:endParaRPr sz="1000">
              <a:solidFill>
                <a:srgbClr val="999999"/>
              </a:solidFill>
              <a:latin typeface="Work Sans SemiBold"/>
              <a:ea typeface="Work Sans SemiBold"/>
              <a:cs typeface="Work Sans SemiBold"/>
              <a:sym typeface="Work Sans SemiBold"/>
            </a:endParaRPr>
          </a:p>
        </p:txBody>
      </p:sp>
      <p:sp>
        <p:nvSpPr>
          <p:cNvPr id="321" name="Google Shape;321;p37"/>
          <p:cNvSpPr txBox="1"/>
          <p:nvPr/>
        </p:nvSpPr>
        <p:spPr>
          <a:xfrm>
            <a:off x="5552475" y="3119663"/>
            <a:ext cx="169500" cy="1539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1000">
                <a:solidFill>
                  <a:srgbClr val="999999"/>
                </a:solidFill>
                <a:latin typeface="Work Sans SemiBold"/>
                <a:ea typeface="Work Sans SemiBold"/>
                <a:cs typeface="Work Sans SemiBold"/>
                <a:sym typeface="Work Sans SemiBold"/>
              </a:rPr>
              <a:t>+</a:t>
            </a:r>
            <a:endParaRPr sz="1000">
              <a:solidFill>
                <a:srgbClr val="999999"/>
              </a:solidFill>
              <a:latin typeface="Work Sans SemiBold"/>
              <a:ea typeface="Work Sans SemiBold"/>
              <a:cs typeface="Work Sans SemiBold"/>
              <a:sym typeface="Work Sans SemiBold"/>
            </a:endParaRPr>
          </a:p>
        </p:txBody>
      </p:sp>
      <p:sp>
        <p:nvSpPr>
          <p:cNvPr id="322" name="Google Shape;322;p37"/>
          <p:cNvSpPr/>
          <p:nvPr/>
        </p:nvSpPr>
        <p:spPr>
          <a:xfrm>
            <a:off x="2758200" y="1590225"/>
            <a:ext cx="406500" cy="406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nvSpPr>
        <p:spPr>
          <a:xfrm>
            <a:off x="2858850" y="1677975"/>
            <a:ext cx="205200" cy="231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pt-BR" sz="1500">
                <a:solidFill>
                  <a:srgbClr val="371C9D"/>
                </a:solidFill>
                <a:latin typeface="Work Sans"/>
                <a:ea typeface="Work Sans"/>
                <a:cs typeface="Work Sans"/>
                <a:sym typeface="Work Sans"/>
              </a:rPr>
              <a:t>1+</a:t>
            </a:r>
            <a:endParaRPr b="1" sz="1700">
              <a:solidFill>
                <a:srgbClr val="371C9D"/>
              </a:solidFill>
              <a:latin typeface="Work Sans"/>
              <a:ea typeface="Work Sans"/>
              <a:cs typeface="Work Sans"/>
              <a:sym typeface="Work Sans"/>
            </a:endParaRPr>
          </a:p>
        </p:txBody>
      </p:sp>
      <p:sp>
        <p:nvSpPr>
          <p:cNvPr id="324" name="Google Shape;324;p37"/>
          <p:cNvSpPr/>
          <p:nvPr/>
        </p:nvSpPr>
        <p:spPr>
          <a:xfrm>
            <a:off x="4888725" y="1590225"/>
            <a:ext cx="406500" cy="406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txBox="1"/>
          <p:nvPr/>
        </p:nvSpPr>
        <p:spPr>
          <a:xfrm>
            <a:off x="4948275" y="1677975"/>
            <a:ext cx="287400" cy="231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pt-BR" sz="1500">
                <a:solidFill>
                  <a:srgbClr val="371C9D"/>
                </a:solidFill>
                <a:latin typeface="Work Sans"/>
                <a:ea typeface="Work Sans"/>
                <a:cs typeface="Work Sans"/>
                <a:sym typeface="Work Sans"/>
              </a:rPr>
              <a:t>2+</a:t>
            </a:r>
            <a:endParaRPr b="1" sz="1700">
              <a:solidFill>
                <a:srgbClr val="371C9D"/>
              </a:solidFill>
              <a:latin typeface="Work Sans"/>
              <a:ea typeface="Work Sans"/>
              <a:cs typeface="Work Sans"/>
              <a:sym typeface="Work Sans"/>
            </a:endParaRPr>
          </a:p>
        </p:txBody>
      </p:sp>
      <p:sp>
        <p:nvSpPr>
          <p:cNvPr id="326" name="Google Shape;326;p37"/>
          <p:cNvSpPr/>
          <p:nvPr/>
        </p:nvSpPr>
        <p:spPr>
          <a:xfrm>
            <a:off x="7019250" y="1590225"/>
            <a:ext cx="406500" cy="406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txBox="1"/>
          <p:nvPr/>
        </p:nvSpPr>
        <p:spPr>
          <a:xfrm>
            <a:off x="7119900" y="1677975"/>
            <a:ext cx="205200" cy="2310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pt-BR" sz="1500">
                <a:solidFill>
                  <a:srgbClr val="371C9D"/>
                </a:solidFill>
                <a:latin typeface="Work Sans"/>
                <a:ea typeface="Work Sans"/>
                <a:cs typeface="Work Sans"/>
                <a:sym typeface="Work Sans"/>
              </a:rPr>
              <a:t>1</a:t>
            </a:r>
            <a:endParaRPr b="1" sz="1700">
              <a:solidFill>
                <a:srgbClr val="371C9D"/>
              </a:solidFill>
              <a:latin typeface="Work Sans"/>
              <a:ea typeface="Work Sans"/>
              <a:cs typeface="Work Sans"/>
              <a:sym typeface="Work Sans"/>
            </a:endParaRPr>
          </a:p>
        </p:txBody>
      </p:sp>
      <p:sp>
        <p:nvSpPr>
          <p:cNvPr id="328" name="Google Shape;328;p37"/>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ni CV">
  <p:cSld name="CUSTOM_30">
    <p:bg>
      <p:bgPr>
        <a:solidFill>
          <a:schemeClr val="lt2"/>
        </a:solidFill>
      </p:bgPr>
    </p:bg>
    <p:spTree>
      <p:nvGrpSpPr>
        <p:cNvPr id="330" name="Shape 330"/>
        <p:cNvGrpSpPr/>
        <p:nvPr/>
      </p:nvGrpSpPr>
      <p:grpSpPr>
        <a:xfrm>
          <a:off x="0" y="0"/>
          <a:ext cx="0" cy="0"/>
          <a:chOff x="0" y="0"/>
          <a:chExt cx="0" cy="0"/>
        </a:xfrm>
      </p:grpSpPr>
      <p:pic>
        <p:nvPicPr>
          <p:cNvPr id="331" name="Google Shape;331;p38"/>
          <p:cNvPicPr preferRelativeResize="0"/>
          <p:nvPr/>
        </p:nvPicPr>
        <p:blipFill rotWithShape="1">
          <a:blip r:embed="rId2">
            <a:alphaModFix/>
          </a:blip>
          <a:srcRect b="6041" l="0" r="4278" t="0"/>
          <a:stretch/>
        </p:blipFill>
        <p:spPr>
          <a:xfrm>
            <a:off x="946450" y="1214400"/>
            <a:ext cx="1753538" cy="1721100"/>
          </a:xfrm>
          <a:prstGeom prst="rect">
            <a:avLst/>
          </a:prstGeom>
          <a:noFill/>
          <a:ln>
            <a:noFill/>
          </a:ln>
        </p:spPr>
      </p:pic>
      <p:pic>
        <p:nvPicPr>
          <p:cNvPr id="332" name="Google Shape;332;p38"/>
          <p:cNvPicPr preferRelativeResize="0"/>
          <p:nvPr/>
        </p:nvPicPr>
        <p:blipFill>
          <a:blip r:embed="rId3">
            <a:alphaModFix/>
          </a:blip>
          <a:stretch>
            <a:fillRect/>
          </a:stretch>
        </p:blipFill>
        <p:spPr>
          <a:xfrm>
            <a:off x="3784375" y="0"/>
            <a:ext cx="2250275" cy="5143500"/>
          </a:xfrm>
          <a:prstGeom prst="rect">
            <a:avLst/>
          </a:prstGeom>
          <a:noFill/>
          <a:ln>
            <a:noFill/>
          </a:ln>
        </p:spPr>
      </p:pic>
      <p:sp>
        <p:nvSpPr>
          <p:cNvPr id="333" name="Google Shape;333;p38"/>
          <p:cNvSpPr/>
          <p:nvPr/>
        </p:nvSpPr>
        <p:spPr>
          <a:xfrm>
            <a:off x="6034650" y="0"/>
            <a:ext cx="3109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rot="5400000">
            <a:off x="4185900" y="673950"/>
            <a:ext cx="5632200" cy="4284300"/>
          </a:xfrm>
          <a:prstGeom prst="parallelogram">
            <a:avLst>
              <a:gd fmla="val 2651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flipH="1" rot="5400000">
            <a:off x="5464423" y="2552052"/>
            <a:ext cx="149154" cy="72750"/>
          </a:xfrm>
          <a:prstGeom prst="flowChartExtra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flipH="1" rot="5400000">
            <a:off x="5464423" y="2981198"/>
            <a:ext cx="149154" cy="72750"/>
          </a:xfrm>
          <a:prstGeom prst="flowChartExtra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38"/>
          <p:cNvPicPr preferRelativeResize="0"/>
          <p:nvPr/>
        </p:nvPicPr>
        <p:blipFill rotWithShape="1">
          <a:blip r:embed="rId4">
            <a:alphaModFix/>
          </a:blip>
          <a:srcRect b="0" l="308" r="308" t="0"/>
          <a:stretch/>
        </p:blipFill>
        <p:spPr>
          <a:xfrm>
            <a:off x="7517480" y="4235400"/>
            <a:ext cx="899647" cy="264600"/>
          </a:xfrm>
          <a:prstGeom prst="rect">
            <a:avLst/>
          </a:prstGeom>
          <a:noFill/>
          <a:ln>
            <a:noFill/>
          </a:ln>
        </p:spPr>
      </p:pic>
      <p:sp>
        <p:nvSpPr>
          <p:cNvPr id="338" name="Google Shape;338;p38"/>
          <p:cNvSpPr txBox="1"/>
          <p:nvPr>
            <p:ph idx="1" type="subTitle"/>
          </p:nvPr>
        </p:nvSpPr>
        <p:spPr>
          <a:xfrm>
            <a:off x="946450" y="3449700"/>
            <a:ext cx="1753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spcBef>
                <a:spcPts val="0"/>
              </a:spcBef>
              <a:spcAft>
                <a:spcPts val="0"/>
              </a:spcAft>
              <a:buSzPts val="1300"/>
              <a:buFont typeface="Work Sans Medium"/>
              <a:buNone/>
              <a:defRPr sz="1300">
                <a:latin typeface="Work Sans Medium"/>
                <a:ea typeface="Work Sans Medium"/>
                <a:cs typeface="Work Sans Medium"/>
                <a:sym typeface="Work Sans Medium"/>
              </a:defRPr>
            </a:lvl2pPr>
            <a:lvl3pPr lvl="2" rtl="0">
              <a:spcBef>
                <a:spcPts val="0"/>
              </a:spcBef>
              <a:spcAft>
                <a:spcPts val="0"/>
              </a:spcAft>
              <a:buSzPts val="1300"/>
              <a:buFont typeface="Work Sans Medium"/>
              <a:buNone/>
              <a:defRPr sz="1300">
                <a:latin typeface="Work Sans Medium"/>
                <a:ea typeface="Work Sans Medium"/>
                <a:cs typeface="Work Sans Medium"/>
                <a:sym typeface="Work Sans Medium"/>
              </a:defRPr>
            </a:lvl3pPr>
            <a:lvl4pPr lvl="3" rtl="0">
              <a:spcBef>
                <a:spcPts val="0"/>
              </a:spcBef>
              <a:spcAft>
                <a:spcPts val="0"/>
              </a:spcAft>
              <a:buSzPts val="1300"/>
              <a:buFont typeface="Work Sans Medium"/>
              <a:buNone/>
              <a:defRPr sz="1300">
                <a:latin typeface="Work Sans Medium"/>
                <a:ea typeface="Work Sans Medium"/>
                <a:cs typeface="Work Sans Medium"/>
                <a:sym typeface="Work Sans Medium"/>
              </a:defRPr>
            </a:lvl4pPr>
            <a:lvl5pPr lvl="4" rtl="0">
              <a:spcBef>
                <a:spcPts val="0"/>
              </a:spcBef>
              <a:spcAft>
                <a:spcPts val="0"/>
              </a:spcAft>
              <a:buSzPts val="1300"/>
              <a:buFont typeface="Work Sans Medium"/>
              <a:buNone/>
              <a:defRPr sz="1300">
                <a:latin typeface="Work Sans Medium"/>
                <a:ea typeface="Work Sans Medium"/>
                <a:cs typeface="Work Sans Medium"/>
                <a:sym typeface="Work Sans Medium"/>
              </a:defRPr>
            </a:lvl5pPr>
            <a:lvl6pPr lvl="5" rtl="0">
              <a:spcBef>
                <a:spcPts val="0"/>
              </a:spcBef>
              <a:spcAft>
                <a:spcPts val="0"/>
              </a:spcAft>
              <a:buSzPts val="1300"/>
              <a:buFont typeface="Work Sans Medium"/>
              <a:buNone/>
              <a:defRPr sz="1300">
                <a:latin typeface="Work Sans Medium"/>
                <a:ea typeface="Work Sans Medium"/>
                <a:cs typeface="Work Sans Medium"/>
                <a:sym typeface="Work Sans Medium"/>
              </a:defRPr>
            </a:lvl6pPr>
            <a:lvl7pPr lvl="6" rtl="0">
              <a:spcBef>
                <a:spcPts val="0"/>
              </a:spcBef>
              <a:spcAft>
                <a:spcPts val="0"/>
              </a:spcAft>
              <a:buSzPts val="1300"/>
              <a:buFont typeface="Work Sans Medium"/>
              <a:buNone/>
              <a:defRPr sz="1300">
                <a:latin typeface="Work Sans Medium"/>
                <a:ea typeface="Work Sans Medium"/>
                <a:cs typeface="Work Sans Medium"/>
                <a:sym typeface="Work Sans Medium"/>
              </a:defRPr>
            </a:lvl7pPr>
            <a:lvl8pPr lvl="7" rtl="0">
              <a:spcBef>
                <a:spcPts val="0"/>
              </a:spcBef>
              <a:spcAft>
                <a:spcPts val="0"/>
              </a:spcAft>
              <a:buSzPts val="1300"/>
              <a:buFont typeface="Work Sans Medium"/>
              <a:buNone/>
              <a:defRPr sz="1300">
                <a:latin typeface="Work Sans Medium"/>
                <a:ea typeface="Work Sans Medium"/>
                <a:cs typeface="Work Sans Medium"/>
                <a:sym typeface="Work Sans Medium"/>
              </a:defRPr>
            </a:lvl8pPr>
            <a:lvl9pPr lvl="8" rtl="0">
              <a:spcBef>
                <a:spcPts val="0"/>
              </a:spcBef>
              <a:spcAft>
                <a:spcPts val="0"/>
              </a:spcAft>
              <a:buSzPts val="1300"/>
              <a:buFont typeface="Work Sans Medium"/>
              <a:buNone/>
              <a:defRPr sz="1300">
                <a:latin typeface="Work Sans Medium"/>
                <a:ea typeface="Work Sans Medium"/>
                <a:cs typeface="Work Sans Medium"/>
                <a:sym typeface="Work Sans Medium"/>
              </a:defRPr>
            </a:lvl9pPr>
          </a:lstStyle>
          <a:p/>
        </p:txBody>
      </p:sp>
      <p:sp>
        <p:nvSpPr>
          <p:cNvPr id="339" name="Google Shape;339;p38"/>
          <p:cNvSpPr txBox="1"/>
          <p:nvPr>
            <p:ph idx="2" type="subTitle"/>
          </p:nvPr>
        </p:nvSpPr>
        <p:spPr>
          <a:xfrm>
            <a:off x="946450" y="3092150"/>
            <a:ext cx="17535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52525"/>
              </a:buClr>
              <a:buSzPts val="1400"/>
              <a:buFont typeface="Work Sans SemiBold"/>
              <a:buNone/>
              <a:defRPr>
                <a:solidFill>
                  <a:srgbClr val="252525"/>
                </a:solidFill>
                <a:latin typeface="Work Sans SemiBold"/>
                <a:ea typeface="Work Sans SemiBold"/>
                <a:cs typeface="Work Sans SemiBold"/>
                <a:sym typeface="Work Sans SemiBold"/>
              </a:defRPr>
            </a:lvl1pPr>
            <a:lvl2pPr lvl="1"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2pPr>
            <a:lvl3pPr lvl="2"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3pPr>
            <a:lvl4pPr lvl="3"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4pPr>
            <a:lvl5pPr lvl="4"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5pPr>
            <a:lvl6pPr lvl="5"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6pPr>
            <a:lvl7pPr lvl="6"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7pPr>
            <a:lvl8pPr lvl="7"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8pPr>
            <a:lvl9pPr lvl="8" rtl="0">
              <a:spcBef>
                <a:spcPts val="0"/>
              </a:spcBef>
              <a:spcAft>
                <a:spcPts val="0"/>
              </a:spcAft>
              <a:buClr>
                <a:srgbClr val="252525"/>
              </a:buClr>
              <a:buSzPts val="1400"/>
              <a:buFont typeface="Work Sans"/>
              <a:buNone/>
              <a:defRPr b="1">
                <a:solidFill>
                  <a:srgbClr val="252525"/>
                </a:solidFill>
                <a:latin typeface="Work Sans"/>
                <a:ea typeface="Work Sans"/>
                <a:cs typeface="Work Sans"/>
                <a:sym typeface="Work Sans"/>
              </a:defRPr>
            </a:lvl9pPr>
          </a:lstStyle>
          <a:p/>
        </p:txBody>
      </p:sp>
      <p:sp>
        <p:nvSpPr>
          <p:cNvPr id="340" name="Google Shape;340;p38"/>
          <p:cNvSpPr txBox="1"/>
          <p:nvPr>
            <p:ph idx="3" type="subTitle"/>
          </p:nvPr>
        </p:nvSpPr>
        <p:spPr>
          <a:xfrm>
            <a:off x="5445825" y="793800"/>
            <a:ext cx="1221300" cy="116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2pPr>
            <a:lvl3pPr lvl="2"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3pPr>
            <a:lvl4pPr lvl="3"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4pPr>
            <a:lvl5pPr lvl="4"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5pPr>
            <a:lvl6pPr lvl="5"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6pPr>
            <a:lvl7pPr lvl="6"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7pPr>
            <a:lvl8pPr lvl="7"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8pPr>
            <a:lvl9pPr lvl="8"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9pPr>
          </a:lstStyle>
          <a:p/>
        </p:txBody>
      </p:sp>
      <p:sp>
        <p:nvSpPr>
          <p:cNvPr id="341" name="Google Shape;341;p38"/>
          <p:cNvSpPr txBox="1"/>
          <p:nvPr>
            <p:ph idx="4" type="subTitle"/>
          </p:nvPr>
        </p:nvSpPr>
        <p:spPr>
          <a:xfrm>
            <a:off x="5670950" y="2363124"/>
            <a:ext cx="1992600" cy="450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2pPr>
            <a:lvl3pPr lvl="2"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3pPr>
            <a:lvl4pPr lvl="3"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4pPr>
            <a:lvl5pPr lvl="4"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5pPr>
            <a:lvl6pPr lvl="5"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6pPr>
            <a:lvl7pPr lvl="6"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7pPr>
            <a:lvl8pPr lvl="7"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8pPr>
            <a:lvl9pPr lvl="8"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9pPr>
          </a:lstStyle>
          <a:p/>
        </p:txBody>
      </p:sp>
      <p:sp>
        <p:nvSpPr>
          <p:cNvPr id="342" name="Google Shape;342;p38"/>
          <p:cNvSpPr txBox="1"/>
          <p:nvPr>
            <p:ph idx="5" type="subTitle"/>
          </p:nvPr>
        </p:nvSpPr>
        <p:spPr>
          <a:xfrm>
            <a:off x="5670950" y="2792274"/>
            <a:ext cx="1992600" cy="450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2pPr>
            <a:lvl3pPr lvl="2"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3pPr>
            <a:lvl4pPr lvl="3"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4pPr>
            <a:lvl5pPr lvl="4"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5pPr>
            <a:lvl6pPr lvl="5"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6pPr>
            <a:lvl7pPr lvl="6"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7pPr>
            <a:lvl8pPr lvl="7"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8pPr>
            <a:lvl9pPr lvl="8" rtl="0">
              <a:spcBef>
                <a:spcPts val="0"/>
              </a:spcBef>
              <a:spcAft>
                <a:spcPts val="0"/>
              </a:spcAft>
              <a:buClr>
                <a:srgbClr val="FFFFFF"/>
              </a:buClr>
              <a:buSzPts val="1000"/>
              <a:buFont typeface="Work Sans Medium"/>
              <a:buNone/>
              <a:defRPr sz="1000">
                <a:solidFill>
                  <a:srgbClr val="FFFFFF"/>
                </a:solidFill>
                <a:latin typeface="Work Sans Medium"/>
                <a:ea typeface="Work Sans Medium"/>
                <a:cs typeface="Work Sans Medium"/>
                <a:sym typeface="Work Sans Medium"/>
              </a:defRPr>
            </a:lvl9pPr>
          </a:lstStyle>
          <a:p/>
        </p:txBody>
      </p:sp>
      <p:sp>
        <p:nvSpPr>
          <p:cNvPr id="343" name="Google Shape;343;p38"/>
          <p:cNvSpPr txBox="1"/>
          <p:nvPr>
            <p:ph type="title"/>
          </p:nvPr>
        </p:nvSpPr>
        <p:spPr>
          <a:xfrm>
            <a:off x="5445825" y="2028763"/>
            <a:ext cx="2250300" cy="26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1200"/>
              <a:buFont typeface="Work Sans SemiBold"/>
              <a:buNone/>
              <a:defRPr sz="1200">
                <a:solidFill>
                  <a:schemeClr val="accent2"/>
                </a:solidFill>
                <a:latin typeface="Work Sans SemiBold"/>
                <a:ea typeface="Work Sans SemiBold"/>
                <a:cs typeface="Work Sans SemiBold"/>
                <a:sym typeface="Work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38"/>
          <p:cNvSpPr txBox="1"/>
          <p:nvPr>
            <p:ph idx="6"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 com 4 pessoas">
  <p:cSld name="CUSTOM_31">
    <p:spTree>
      <p:nvGrpSpPr>
        <p:cNvPr id="345" name="Shape 345"/>
        <p:cNvGrpSpPr/>
        <p:nvPr/>
      </p:nvGrpSpPr>
      <p:grpSpPr>
        <a:xfrm>
          <a:off x="0" y="0"/>
          <a:ext cx="0" cy="0"/>
          <a:chOff x="0" y="0"/>
          <a:chExt cx="0" cy="0"/>
        </a:xfrm>
      </p:grpSpPr>
      <p:pic>
        <p:nvPicPr>
          <p:cNvPr id="346" name="Google Shape;346;p39"/>
          <p:cNvPicPr preferRelativeResize="0"/>
          <p:nvPr/>
        </p:nvPicPr>
        <p:blipFill>
          <a:blip r:embed="rId2">
            <a:alphaModFix/>
          </a:blip>
          <a:stretch>
            <a:fillRect/>
          </a:stretch>
        </p:blipFill>
        <p:spPr>
          <a:xfrm>
            <a:off x="4696325" y="0"/>
            <a:ext cx="4447672" cy="826818"/>
          </a:xfrm>
          <a:prstGeom prst="rect">
            <a:avLst/>
          </a:prstGeom>
          <a:noFill/>
          <a:ln>
            <a:noFill/>
          </a:ln>
        </p:spPr>
      </p:pic>
      <p:sp>
        <p:nvSpPr>
          <p:cNvPr id="347" name="Google Shape;347;p39"/>
          <p:cNvSpPr txBox="1"/>
          <p:nvPr/>
        </p:nvSpPr>
        <p:spPr>
          <a:xfrm>
            <a:off x="720000" y="648000"/>
            <a:ext cx="2228100" cy="246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O time</a:t>
            </a:r>
            <a:endParaRPr b="1" sz="2000">
              <a:solidFill>
                <a:srgbClr val="252525"/>
              </a:solidFill>
              <a:latin typeface="Work Sans"/>
              <a:ea typeface="Work Sans"/>
              <a:cs typeface="Work Sans"/>
              <a:sym typeface="Work Sans"/>
            </a:endParaRPr>
          </a:p>
        </p:txBody>
      </p:sp>
      <p:pic>
        <p:nvPicPr>
          <p:cNvPr id="348" name="Google Shape;348;p39"/>
          <p:cNvPicPr preferRelativeResize="0"/>
          <p:nvPr/>
        </p:nvPicPr>
        <p:blipFill rotWithShape="1">
          <a:blip r:embed="rId3">
            <a:alphaModFix/>
          </a:blip>
          <a:srcRect b="6041" l="0" r="4278" t="0"/>
          <a:stretch/>
        </p:blipFill>
        <p:spPr>
          <a:xfrm>
            <a:off x="894275" y="1426138"/>
            <a:ext cx="1421836" cy="1395526"/>
          </a:xfrm>
          <a:prstGeom prst="rect">
            <a:avLst/>
          </a:prstGeom>
          <a:noFill/>
          <a:ln>
            <a:noFill/>
          </a:ln>
        </p:spPr>
      </p:pic>
      <p:pic>
        <p:nvPicPr>
          <p:cNvPr id="349" name="Google Shape;349;p39"/>
          <p:cNvPicPr preferRelativeResize="0"/>
          <p:nvPr/>
        </p:nvPicPr>
        <p:blipFill rotWithShape="1">
          <a:blip r:embed="rId3">
            <a:alphaModFix/>
          </a:blip>
          <a:srcRect b="6041" l="0" r="4278" t="0"/>
          <a:stretch/>
        </p:blipFill>
        <p:spPr>
          <a:xfrm>
            <a:off x="2872150" y="1426138"/>
            <a:ext cx="1421836" cy="1395526"/>
          </a:xfrm>
          <a:prstGeom prst="rect">
            <a:avLst/>
          </a:prstGeom>
          <a:noFill/>
          <a:ln>
            <a:noFill/>
          </a:ln>
        </p:spPr>
      </p:pic>
      <p:pic>
        <p:nvPicPr>
          <p:cNvPr id="350" name="Google Shape;350;p39"/>
          <p:cNvPicPr preferRelativeResize="0"/>
          <p:nvPr/>
        </p:nvPicPr>
        <p:blipFill rotWithShape="1">
          <a:blip r:embed="rId3">
            <a:alphaModFix/>
          </a:blip>
          <a:srcRect b="6041" l="0" r="4278" t="0"/>
          <a:stretch/>
        </p:blipFill>
        <p:spPr>
          <a:xfrm>
            <a:off x="4850025" y="1426138"/>
            <a:ext cx="1421836" cy="1395526"/>
          </a:xfrm>
          <a:prstGeom prst="rect">
            <a:avLst/>
          </a:prstGeom>
          <a:noFill/>
          <a:ln>
            <a:noFill/>
          </a:ln>
        </p:spPr>
      </p:pic>
      <p:pic>
        <p:nvPicPr>
          <p:cNvPr id="351" name="Google Shape;351;p39"/>
          <p:cNvPicPr preferRelativeResize="0"/>
          <p:nvPr/>
        </p:nvPicPr>
        <p:blipFill rotWithShape="1">
          <a:blip r:embed="rId3">
            <a:alphaModFix/>
          </a:blip>
          <a:srcRect b="6041" l="0" r="4278" t="0"/>
          <a:stretch/>
        </p:blipFill>
        <p:spPr>
          <a:xfrm>
            <a:off x="6827900" y="1426138"/>
            <a:ext cx="1421836" cy="1395526"/>
          </a:xfrm>
          <a:prstGeom prst="rect">
            <a:avLst/>
          </a:prstGeom>
          <a:noFill/>
          <a:ln>
            <a:noFill/>
          </a:ln>
        </p:spPr>
      </p:pic>
      <p:sp>
        <p:nvSpPr>
          <p:cNvPr id="352" name="Google Shape;352;p39"/>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txBox="1"/>
          <p:nvPr>
            <p:ph idx="1" type="subTitle"/>
          </p:nvPr>
        </p:nvSpPr>
        <p:spPr>
          <a:xfrm>
            <a:off x="988675" y="312642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54" name="Google Shape;354;p39"/>
          <p:cNvSpPr txBox="1"/>
          <p:nvPr>
            <p:ph idx="2" type="subTitle"/>
          </p:nvPr>
        </p:nvSpPr>
        <p:spPr>
          <a:xfrm>
            <a:off x="988675" y="291085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55" name="Google Shape;355;p39"/>
          <p:cNvSpPr txBox="1"/>
          <p:nvPr>
            <p:ph idx="3" type="subTitle"/>
          </p:nvPr>
        </p:nvSpPr>
        <p:spPr>
          <a:xfrm>
            <a:off x="2966563" y="312642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56" name="Google Shape;356;p39"/>
          <p:cNvSpPr txBox="1"/>
          <p:nvPr>
            <p:ph idx="4" type="subTitle"/>
          </p:nvPr>
        </p:nvSpPr>
        <p:spPr>
          <a:xfrm>
            <a:off x="2966563" y="291085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57" name="Google Shape;357;p39"/>
          <p:cNvSpPr txBox="1"/>
          <p:nvPr>
            <p:ph idx="5" type="subTitle"/>
          </p:nvPr>
        </p:nvSpPr>
        <p:spPr>
          <a:xfrm>
            <a:off x="4944463" y="312642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58" name="Google Shape;358;p39"/>
          <p:cNvSpPr txBox="1"/>
          <p:nvPr>
            <p:ph idx="6" type="subTitle"/>
          </p:nvPr>
        </p:nvSpPr>
        <p:spPr>
          <a:xfrm>
            <a:off x="4944463" y="291085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59" name="Google Shape;359;p39"/>
          <p:cNvSpPr txBox="1"/>
          <p:nvPr>
            <p:ph idx="7" type="subTitle"/>
          </p:nvPr>
        </p:nvSpPr>
        <p:spPr>
          <a:xfrm>
            <a:off x="6922363" y="312642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60" name="Google Shape;360;p39"/>
          <p:cNvSpPr txBox="1"/>
          <p:nvPr>
            <p:ph idx="8" type="subTitle"/>
          </p:nvPr>
        </p:nvSpPr>
        <p:spPr>
          <a:xfrm>
            <a:off x="6922363" y="291085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61" name="Google Shape;361;p39"/>
          <p:cNvSpPr txBox="1"/>
          <p:nvPr>
            <p:ph idx="9"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 com 6 pessoas">
  <p:cSld name="CUSTOM_31_1">
    <p:spTree>
      <p:nvGrpSpPr>
        <p:cNvPr id="362" name="Shape 362"/>
        <p:cNvGrpSpPr/>
        <p:nvPr/>
      </p:nvGrpSpPr>
      <p:grpSpPr>
        <a:xfrm>
          <a:off x="0" y="0"/>
          <a:ext cx="0" cy="0"/>
          <a:chOff x="0" y="0"/>
          <a:chExt cx="0" cy="0"/>
        </a:xfrm>
      </p:grpSpPr>
      <p:sp>
        <p:nvSpPr>
          <p:cNvPr id="363" name="Google Shape;363;p40"/>
          <p:cNvSpPr txBox="1"/>
          <p:nvPr/>
        </p:nvSpPr>
        <p:spPr>
          <a:xfrm>
            <a:off x="720000" y="648000"/>
            <a:ext cx="2228100" cy="246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O time</a:t>
            </a:r>
            <a:endParaRPr b="1" sz="2000">
              <a:solidFill>
                <a:srgbClr val="252525"/>
              </a:solidFill>
              <a:latin typeface="Work Sans"/>
              <a:ea typeface="Work Sans"/>
              <a:cs typeface="Work Sans"/>
              <a:sym typeface="Work Sans"/>
            </a:endParaRPr>
          </a:p>
        </p:txBody>
      </p:sp>
      <p:pic>
        <p:nvPicPr>
          <p:cNvPr id="364" name="Google Shape;364;p40"/>
          <p:cNvPicPr preferRelativeResize="0"/>
          <p:nvPr/>
        </p:nvPicPr>
        <p:blipFill rotWithShape="1">
          <a:blip r:embed="rId2">
            <a:alphaModFix/>
          </a:blip>
          <a:srcRect b="6041" l="0" r="4278" t="0"/>
          <a:stretch/>
        </p:blipFill>
        <p:spPr>
          <a:xfrm>
            <a:off x="690350" y="1490375"/>
            <a:ext cx="1233016" cy="1168210"/>
          </a:xfrm>
          <a:prstGeom prst="rect">
            <a:avLst/>
          </a:prstGeom>
          <a:noFill/>
          <a:ln>
            <a:noFill/>
          </a:ln>
        </p:spPr>
      </p:pic>
      <p:pic>
        <p:nvPicPr>
          <p:cNvPr id="365" name="Google Shape;365;p40"/>
          <p:cNvPicPr preferRelativeResize="0"/>
          <p:nvPr/>
        </p:nvPicPr>
        <p:blipFill rotWithShape="1">
          <a:blip r:embed="rId2">
            <a:alphaModFix/>
          </a:blip>
          <a:srcRect b="6041" l="0" r="4278" t="0"/>
          <a:stretch/>
        </p:blipFill>
        <p:spPr>
          <a:xfrm>
            <a:off x="1996421" y="1490375"/>
            <a:ext cx="1233016" cy="1168210"/>
          </a:xfrm>
          <a:prstGeom prst="rect">
            <a:avLst/>
          </a:prstGeom>
          <a:noFill/>
          <a:ln>
            <a:noFill/>
          </a:ln>
        </p:spPr>
      </p:pic>
      <p:pic>
        <p:nvPicPr>
          <p:cNvPr id="366" name="Google Shape;366;p40"/>
          <p:cNvPicPr preferRelativeResize="0"/>
          <p:nvPr/>
        </p:nvPicPr>
        <p:blipFill rotWithShape="1">
          <a:blip r:embed="rId2">
            <a:alphaModFix/>
          </a:blip>
          <a:srcRect b="6041" l="0" r="4278" t="0"/>
          <a:stretch/>
        </p:blipFill>
        <p:spPr>
          <a:xfrm>
            <a:off x="3302492" y="1490375"/>
            <a:ext cx="1233016" cy="1168210"/>
          </a:xfrm>
          <a:prstGeom prst="rect">
            <a:avLst/>
          </a:prstGeom>
          <a:noFill/>
          <a:ln>
            <a:noFill/>
          </a:ln>
        </p:spPr>
      </p:pic>
      <p:pic>
        <p:nvPicPr>
          <p:cNvPr id="367" name="Google Shape;367;p40"/>
          <p:cNvPicPr preferRelativeResize="0"/>
          <p:nvPr/>
        </p:nvPicPr>
        <p:blipFill rotWithShape="1">
          <a:blip r:embed="rId2">
            <a:alphaModFix/>
          </a:blip>
          <a:srcRect b="6041" l="0" r="4278" t="0"/>
          <a:stretch/>
        </p:blipFill>
        <p:spPr>
          <a:xfrm>
            <a:off x="4608563" y="1490390"/>
            <a:ext cx="1233016" cy="1168210"/>
          </a:xfrm>
          <a:prstGeom prst="rect">
            <a:avLst/>
          </a:prstGeom>
          <a:noFill/>
          <a:ln>
            <a:noFill/>
          </a:ln>
        </p:spPr>
      </p:pic>
      <p:sp>
        <p:nvSpPr>
          <p:cNvPr id="368" name="Google Shape;368;p40"/>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40"/>
          <p:cNvPicPr preferRelativeResize="0"/>
          <p:nvPr/>
        </p:nvPicPr>
        <p:blipFill rotWithShape="1">
          <a:blip r:embed="rId2">
            <a:alphaModFix/>
          </a:blip>
          <a:srcRect b="6041" l="0" r="4278" t="0"/>
          <a:stretch/>
        </p:blipFill>
        <p:spPr>
          <a:xfrm>
            <a:off x="5914609" y="1490375"/>
            <a:ext cx="1233016" cy="1168210"/>
          </a:xfrm>
          <a:prstGeom prst="rect">
            <a:avLst/>
          </a:prstGeom>
          <a:noFill/>
          <a:ln>
            <a:noFill/>
          </a:ln>
        </p:spPr>
      </p:pic>
      <p:pic>
        <p:nvPicPr>
          <p:cNvPr id="370" name="Google Shape;370;p40"/>
          <p:cNvPicPr preferRelativeResize="0"/>
          <p:nvPr/>
        </p:nvPicPr>
        <p:blipFill rotWithShape="1">
          <a:blip r:embed="rId2">
            <a:alphaModFix/>
          </a:blip>
          <a:srcRect b="6041" l="0" r="4278" t="0"/>
          <a:stretch/>
        </p:blipFill>
        <p:spPr>
          <a:xfrm>
            <a:off x="7220659" y="1490375"/>
            <a:ext cx="1233016" cy="1168210"/>
          </a:xfrm>
          <a:prstGeom prst="rect">
            <a:avLst/>
          </a:prstGeom>
          <a:noFill/>
          <a:ln>
            <a:noFill/>
          </a:ln>
        </p:spPr>
      </p:pic>
      <p:sp>
        <p:nvSpPr>
          <p:cNvPr id="371" name="Google Shape;371;p40"/>
          <p:cNvSpPr txBox="1"/>
          <p:nvPr>
            <p:ph idx="1" type="subTitle"/>
          </p:nvPr>
        </p:nvSpPr>
        <p:spPr>
          <a:xfrm>
            <a:off x="690250"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72" name="Google Shape;372;p40"/>
          <p:cNvSpPr txBox="1"/>
          <p:nvPr>
            <p:ph idx="2" type="subTitle"/>
          </p:nvPr>
        </p:nvSpPr>
        <p:spPr>
          <a:xfrm>
            <a:off x="690250"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73" name="Google Shape;373;p40"/>
          <p:cNvSpPr txBox="1"/>
          <p:nvPr>
            <p:ph idx="3" type="subTitle"/>
          </p:nvPr>
        </p:nvSpPr>
        <p:spPr>
          <a:xfrm>
            <a:off x="1996425"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74" name="Google Shape;374;p40"/>
          <p:cNvSpPr txBox="1"/>
          <p:nvPr>
            <p:ph idx="4" type="subTitle"/>
          </p:nvPr>
        </p:nvSpPr>
        <p:spPr>
          <a:xfrm>
            <a:off x="1996425"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75" name="Google Shape;375;p40"/>
          <p:cNvSpPr txBox="1"/>
          <p:nvPr>
            <p:ph idx="5" type="subTitle"/>
          </p:nvPr>
        </p:nvSpPr>
        <p:spPr>
          <a:xfrm>
            <a:off x="3302500"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76" name="Google Shape;376;p40"/>
          <p:cNvSpPr txBox="1"/>
          <p:nvPr>
            <p:ph idx="6" type="subTitle"/>
          </p:nvPr>
        </p:nvSpPr>
        <p:spPr>
          <a:xfrm>
            <a:off x="3302500"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77" name="Google Shape;377;p40"/>
          <p:cNvSpPr txBox="1"/>
          <p:nvPr>
            <p:ph idx="7" type="subTitle"/>
          </p:nvPr>
        </p:nvSpPr>
        <p:spPr>
          <a:xfrm>
            <a:off x="4608575"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78" name="Google Shape;378;p40"/>
          <p:cNvSpPr txBox="1"/>
          <p:nvPr>
            <p:ph idx="8" type="subTitle"/>
          </p:nvPr>
        </p:nvSpPr>
        <p:spPr>
          <a:xfrm>
            <a:off x="4608575"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79" name="Google Shape;379;p40"/>
          <p:cNvSpPr txBox="1"/>
          <p:nvPr>
            <p:ph idx="9" type="subTitle"/>
          </p:nvPr>
        </p:nvSpPr>
        <p:spPr>
          <a:xfrm>
            <a:off x="7220725"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80" name="Google Shape;380;p40"/>
          <p:cNvSpPr txBox="1"/>
          <p:nvPr>
            <p:ph idx="13" type="subTitle"/>
          </p:nvPr>
        </p:nvSpPr>
        <p:spPr>
          <a:xfrm>
            <a:off x="7220725"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81" name="Google Shape;381;p40"/>
          <p:cNvSpPr txBox="1"/>
          <p:nvPr>
            <p:ph idx="14" type="subTitle"/>
          </p:nvPr>
        </p:nvSpPr>
        <p:spPr>
          <a:xfrm>
            <a:off x="5914650" y="2984450"/>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382" name="Google Shape;382;p40"/>
          <p:cNvSpPr txBox="1"/>
          <p:nvPr>
            <p:ph idx="15" type="subTitle"/>
          </p:nvPr>
        </p:nvSpPr>
        <p:spPr>
          <a:xfrm>
            <a:off x="5914650" y="2768875"/>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383" name="Google Shape;383;p40"/>
          <p:cNvSpPr txBox="1"/>
          <p:nvPr>
            <p:ph idx="16"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Talks">
  <p:cSld name="CUSTOM_37">
    <p:bg>
      <p:bgPr>
        <a:solidFill>
          <a:schemeClr val="accent3"/>
        </a:solidFill>
      </p:bgPr>
    </p:bg>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931" l="0" r="1777" t="0"/>
          <a:stretch/>
        </p:blipFill>
        <p:spPr>
          <a:xfrm>
            <a:off x="4878375" y="914250"/>
            <a:ext cx="3541249" cy="3585750"/>
          </a:xfrm>
          <a:prstGeom prst="rect">
            <a:avLst/>
          </a:prstGeom>
          <a:noFill/>
          <a:ln>
            <a:noFill/>
          </a:ln>
        </p:spPr>
      </p:pic>
      <p:sp>
        <p:nvSpPr>
          <p:cNvPr id="29" name="Google Shape;29;p5"/>
          <p:cNvSpPr txBox="1"/>
          <p:nvPr/>
        </p:nvSpPr>
        <p:spPr>
          <a:xfrm>
            <a:off x="744700" y="762000"/>
            <a:ext cx="36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solidFill>
                  <a:schemeClr val="accent2"/>
                </a:solidFill>
                <a:latin typeface="Work Sans"/>
                <a:ea typeface="Work Sans"/>
                <a:cs typeface="Work Sans"/>
                <a:sym typeface="Work Sans"/>
              </a:rPr>
              <a:t>Designt</a:t>
            </a:r>
            <a:r>
              <a:rPr b="1" lang="pt-BR" sz="2000">
                <a:solidFill>
                  <a:schemeClr val="accent2"/>
                </a:solidFill>
                <a:latin typeface="Work Sans"/>
                <a:ea typeface="Work Sans"/>
                <a:cs typeface="Work Sans"/>
                <a:sym typeface="Work Sans"/>
              </a:rPr>
              <a:t>alks</a:t>
            </a:r>
            <a:endParaRPr b="1" sz="2000">
              <a:solidFill>
                <a:schemeClr val="accent2"/>
              </a:solidFill>
              <a:latin typeface="Work Sans"/>
              <a:ea typeface="Work Sans"/>
              <a:cs typeface="Work Sans"/>
              <a:sym typeface="Work Sans"/>
            </a:endParaRPr>
          </a:p>
        </p:txBody>
      </p:sp>
      <p:sp>
        <p:nvSpPr>
          <p:cNvPr id="30" name="Google Shape;30;p5"/>
          <p:cNvSpPr txBox="1"/>
          <p:nvPr>
            <p:ph type="title"/>
          </p:nvPr>
        </p:nvSpPr>
        <p:spPr>
          <a:xfrm>
            <a:off x="724375" y="2893675"/>
            <a:ext cx="3742500" cy="1606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1pPr>
            <a:lvl2pPr lvl="1">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2pPr>
            <a:lvl3pPr lvl="2">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3pPr>
            <a:lvl4pPr lvl="3">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4pPr>
            <a:lvl5pPr lvl="4">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5pPr>
            <a:lvl6pPr lvl="5">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6pPr>
            <a:lvl7pPr lvl="6">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7pPr>
            <a:lvl8pPr lvl="7">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8pPr>
            <a:lvl9pPr lvl="8">
              <a:spcBef>
                <a:spcPts val="0"/>
              </a:spcBef>
              <a:spcAft>
                <a:spcPts val="0"/>
              </a:spcAft>
              <a:buClr>
                <a:schemeClr val="lt1"/>
              </a:buClr>
              <a:buSzPts val="2800"/>
              <a:buFont typeface="Work Sans"/>
              <a:buNone/>
              <a:defRPr b="1" sz="28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nto com título e subtítulo">
  <p:cSld name="CUSTOM_5">
    <p:spTree>
      <p:nvGrpSpPr>
        <p:cNvPr id="384" name="Shape 384"/>
        <p:cNvGrpSpPr/>
        <p:nvPr/>
      </p:nvGrpSpPr>
      <p:grpSpPr>
        <a:xfrm>
          <a:off x="0" y="0"/>
          <a:ext cx="0" cy="0"/>
          <a:chOff x="0" y="0"/>
          <a:chExt cx="0" cy="0"/>
        </a:xfrm>
      </p:grpSpPr>
      <p:pic>
        <p:nvPicPr>
          <p:cNvPr id="385" name="Google Shape;385;p41"/>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386" name="Google Shape;386;p41"/>
          <p:cNvPicPr preferRelativeResize="0"/>
          <p:nvPr/>
        </p:nvPicPr>
        <p:blipFill>
          <a:blip r:embed="rId3">
            <a:alphaModFix/>
          </a:blip>
          <a:stretch>
            <a:fillRect/>
          </a:stretch>
        </p:blipFill>
        <p:spPr>
          <a:xfrm>
            <a:off x="6231021" y="674875"/>
            <a:ext cx="2186103" cy="3260098"/>
          </a:xfrm>
          <a:prstGeom prst="rect">
            <a:avLst/>
          </a:prstGeom>
          <a:noFill/>
          <a:ln>
            <a:noFill/>
          </a:ln>
        </p:spPr>
      </p:pic>
      <p:sp>
        <p:nvSpPr>
          <p:cNvPr id="387" name="Google Shape;387;p41"/>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41"/>
          <p:cNvSpPr txBox="1"/>
          <p:nvPr>
            <p:ph idx="2"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41"/>
          <p:cNvSpPr txBox="1"/>
          <p:nvPr>
            <p:ph type="title"/>
          </p:nvPr>
        </p:nvSpPr>
        <p:spPr>
          <a:xfrm>
            <a:off x="724375" y="1742900"/>
            <a:ext cx="3218400" cy="492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1" name="Google Shape;391;p41"/>
          <p:cNvSpPr txBox="1"/>
          <p:nvPr>
            <p:ph idx="3" type="subTitle"/>
          </p:nvPr>
        </p:nvSpPr>
        <p:spPr>
          <a:xfrm>
            <a:off x="724375" y="2340000"/>
            <a:ext cx="3218400" cy="55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1pPr>
            <a:lvl2pPr lvl="1">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2pPr>
            <a:lvl3pPr lvl="2">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3pPr>
            <a:lvl4pPr lvl="3">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4pPr>
            <a:lvl5pPr lvl="4">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5pPr>
            <a:lvl6pPr lvl="5">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6pPr>
            <a:lvl7pPr lvl="6">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7pPr>
            <a:lvl8pPr lvl="7">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8pPr>
            <a:lvl9pPr lvl="8">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9pPr>
          </a:lstStyle>
          <a:p/>
        </p:txBody>
      </p:sp>
      <p:sp>
        <p:nvSpPr>
          <p:cNvPr id="392" name="Google Shape;392;p41"/>
          <p:cNvSpPr txBox="1"/>
          <p:nvPr>
            <p:ph idx="4" type="body"/>
          </p:nvPr>
        </p:nvSpPr>
        <p:spPr>
          <a:xfrm>
            <a:off x="724375" y="2998600"/>
            <a:ext cx="3218400" cy="4926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098">
          <p15:clr>
            <a:srgbClr val="FA7B17"/>
          </p15:clr>
        </p15:guide>
        <p15:guide id="2" orient="horz" pos="1443">
          <p15:clr>
            <a:srgbClr val="FA7B17"/>
          </p15:clr>
        </p15:guide>
        <p15:guide id="3" orient="horz" pos="1474">
          <p15:clr>
            <a:srgbClr val="FA7B17"/>
          </p15:clr>
        </p15:guide>
        <p15:guide id="4" orient="horz" pos="1890">
          <p15:clr>
            <a:srgbClr val="FA7B17"/>
          </p15:clr>
        </p15:guide>
        <p15:guide id="5" orient="horz" pos="1833">
          <p15:clr>
            <a:srgbClr val="FA7B17"/>
          </p15:clr>
        </p15:guide>
        <p15:guide id="6" orient="horz" pos="247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nto com título e subtítulo V2">
  <p:cSld name="CUSTOM_5_3">
    <p:spTree>
      <p:nvGrpSpPr>
        <p:cNvPr id="393" name="Shape 393"/>
        <p:cNvGrpSpPr/>
        <p:nvPr/>
      </p:nvGrpSpPr>
      <p:grpSpPr>
        <a:xfrm>
          <a:off x="0" y="0"/>
          <a:ext cx="0" cy="0"/>
          <a:chOff x="0" y="0"/>
          <a:chExt cx="0" cy="0"/>
        </a:xfrm>
      </p:grpSpPr>
      <p:pic>
        <p:nvPicPr>
          <p:cNvPr id="394" name="Google Shape;394;p42"/>
          <p:cNvPicPr preferRelativeResize="0"/>
          <p:nvPr/>
        </p:nvPicPr>
        <p:blipFill>
          <a:blip r:embed="rId2">
            <a:alphaModFix/>
          </a:blip>
          <a:stretch>
            <a:fillRect/>
          </a:stretch>
        </p:blipFill>
        <p:spPr>
          <a:xfrm>
            <a:off x="7517480" y="4226250"/>
            <a:ext cx="899645" cy="264600"/>
          </a:xfrm>
          <a:prstGeom prst="rect">
            <a:avLst/>
          </a:prstGeom>
          <a:noFill/>
          <a:ln>
            <a:noFill/>
          </a:ln>
        </p:spPr>
      </p:pic>
      <p:sp>
        <p:nvSpPr>
          <p:cNvPr id="395" name="Google Shape;395;p42"/>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6" name="Google Shape;396;p42"/>
          <p:cNvSpPr txBox="1"/>
          <p:nvPr>
            <p:ph type="title"/>
          </p:nvPr>
        </p:nvSpPr>
        <p:spPr>
          <a:xfrm>
            <a:off x="724375" y="1742900"/>
            <a:ext cx="3218400" cy="49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 name="Google Shape;397;p42"/>
          <p:cNvSpPr txBox="1"/>
          <p:nvPr>
            <p:ph idx="2" type="subTitle"/>
          </p:nvPr>
        </p:nvSpPr>
        <p:spPr>
          <a:xfrm>
            <a:off x="724375" y="2340000"/>
            <a:ext cx="3218400" cy="554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1pPr>
            <a:lvl2pPr lvl="1"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2pPr>
            <a:lvl3pPr lvl="2"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3pPr>
            <a:lvl4pPr lvl="3"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4pPr>
            <a:lvl5pPr lvl="4"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5pPr>
            <a:lvl6pPr lvl="5"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6pPr>
            <a:lvl7pPr lvl="6"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7pPr>
            <a:lvl8pPr lvl="7"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8pPr>
            <a:lvl9pPr lvl="8"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9pPr>
          </a:lstStyle>
          <a:p/>
        </p:txBody>
      </p:sp>
      <p:sp>
        <p:nvSpPr>
          <p:cNvPr id="398" name="Google Shape;398;p42"/>
          <p:cNvSpPr txBox="1"/>
          <p:nvPr>
            <p:ph idx="3" type="body"/>
          </p:nvPr>
        </p:nvSpPr>
        <p:spPr>
          <a:xfrm>
            <a:off x="724375" y="2998600"/>
            <a:ext cx="3218400" cy="4926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098">
          <p15:clr>
            <a:srgbClr val="FA7B17"/>
          </p15:clr>
        </p15:guide>
        <p15:guide id="2" orient="horz" pos="1443">
          <p15:clr>
            <a:srgbClr val="FA7B17"/>
          </p15:clr>
        </p15:guide>
        <p15:guide id="3" orient="horz" pos="1474">
          <p15:clr>
            <a:srgbClr val="FA7B17"/>
          </p15:clr>
        </p15:guide>
        <p15:guide id="4" orient="horz" pos="1890">
          <p15:clr>
            <a:srgbClr val="FA7B17"/>
          </p15:clr>
        </p15:guide>
        <p15:guide id="5" orient="horz" pos="1833">
          <p15:clr>
            <a:srgbClr val="FA7B17"/>
          </p15:clr>
        </p15:guide>
        <p15:guide id="6" orient="horz" pos="247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nto com título e subtítulo – Áreas de atuação">
  <p:cSld name="CUSTOM_5_2">
    <p:spTree>
      <p:nvGrpSpPr>
        <p:cNvPr id="399" name="Shape 399"/>
        <p:cNvGrpSpPr/>
        <p:nvPr/>
      </p:nvGrpSpPr>
      <p:grpSpPr>
        <a:xfrm>
          <a:off x="0" y="0"/>
          <a:ext cx="0" cy="0"/>
          <a:chOff x="0" y="0"/>
          <a:chExt cx="0" cy="0"/>
        </a:xfrm>
      </p:grpSpPr>
      <p:pic>
        <p:nvPicPr>
          <p:cNvPr id="400" name="Google Shape;400;p43"/>
          <p:cNvPicPr preferRelativeResize="0"/>
          <p:nvPr/>
        </p:nvPicPr>
        <p:blipFill>
          <a:blip r:embed="rId2">
            <a:alphaModFix/>
          </a:blip>
          <a:stretch>
            <a:fillRect/>
          </a:stretch>
        </p:blipFill>
        <p:spPr>
          <a:xfrm>
            <a:off x="5844540" y="648000"/>
            <a:ext cx="2572585" cy="3851999"/>
          </a:xfrm>
          <a:prstGeom prst="rect">
            <a:avLst/>
          </a:prstGeom>
          <a:noFill/>
          <a:ln>
            <a:noFill/>
          </a:ln>
        </p:spPr>
      </p:pic>
      <p:sp>
        <p:nvSpPr>
          <p:cNvPr id="401" name="Google Shape;401;p43"/>
          <p:cNvSpPr txBox="1"/>
          <p:nvPr/>
        </p:nvSpPr>
        <p:spPr>
          <a:xfrm>
            <a:off x="6576100" y="1642850"/>
            <a:ext cx="9873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pt-BR" sz="800">
                <a:solidFill>
                  <a:srgbClr val="FFFFFF"/>
                </a:solidFill>
                <a:latin typeface="Work Sans SemiBold"/>
                <a:ea typeface="Work Sans SemiBold"/>
                <a:cs typeface="Work Sans SemiBold"/>
                <a:sym typeface="Work Sans SemiBold"/>
              </a:rPr>
              <a:t>Design Centrado</a:t>
            </a:r>
            <a:endParaRPr sz="800">
              <a:solidFill>
                <a:srgbClr val="FFFFFF"/>
              </a:solidFill>
              <a:latin typeface="Work Sans SemiBold"/>
              <a:ea typeface="Work Sans SemiBold"/>
              <a:cs typeface="Work Sans SemiBold"/>
              <a:sym typeface="Work Sans SemiBold"/>
            </a:endParaRPr>
          </a:p>
          <a:p>
            <a:pPr indent="0" lvl="0" marL="0" rtl="0" algn="l">
              <a:lnSpc>
                <a:spcPct val="90000"/>
              </a:lnSpc>
              <a:spcBef>
                <a:spcPts val="0"/>
              </a:spcBef>
              <a:spcAft>
                <a:spcPts val="0"/>
              </a:spcAft>
              <a:buNone/>
            </a:pPr>
            <a:r>
              <a:rPr lang="pt-BR" sz="800">
                <a:solidFill>
                  <a:srgbClr val="FFFFFF"/>
                </a:solidFill>
                <a:latin typeface="Work Sans SemiBold"/>
                <a:ea typeface="Work Sans SemiBold"/>
                <a:cs typeface="Work Sans SemiBold"/>
                <a:sym typeface="Work Sans SemiBold"/>
              </a:rPr>
              <a:t>no Usuário</a:t>
            </a:r>
            <a:endParaRPr sz="800">
              <a:solidFill>
                <a:srgbClr val="FFFFFF"/>
              </a:solidFill>
              <a:latin typeface="Work Sans SemiBold"/>
              <a:ea typeface="Work Sans SemiBold"/>
              <a:cs typeface="Work Sans SemiBold"/>
              <a:sym typeface="Work Sans SemiBold"/>
            </a:endParaRPr>
          </a:p>
        </p:txBody>
      </p:sp>
      <p:sp>
        <p:nvSpPr>
          <p:cNvPr id="402" name="Google Shape;402;p43"/>
          <p:cNvSpPr txBox="1"/>
          <p:nvPr/>
        </p:nvSpPr>
        <p:spPr>
          <a:xfrm>
            <a:off x="7211100" y="2023700"/>
            <a:ext cx="9873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1100"/>
              <a:buFont typeface="Arial"/>
              <a:buNone/>
            </a:pPr>
            <a:r>
              <a:rPr lang="pt-BR" sz="800">
                <a:solidFill>
                  <a:srgbClr val="FFCC00"/>
                </a:solidFill>
                <a:latin typeface="Work Sans SemiBold"/>
                <a:ea typeface="Work Sans SemiBold"/>
                <a:cs typeface="Work Sans SemiBold"/>
                <a:sym typeface="Work Sans SemiBold"/>
              </a:rPr>
              <a:t>Desenvolvi-</a:t>
            </a:r>
            <a:endParaRPr sz="800">
              <a:solidFill>
                <a:srgbClr val="FFCC00"/>
              </a:solidFill>
              <a:latin typeface="Work Sans SemiBold"/>
              <a:ea typeface="Work Sans SemiBold"/>
              <a:cs typeface="Work Sans SemiBold"/>
              <a:sym typeface="Work Sans SemiBold"/>
            </a:endParaRPr>
          </a:p>
          <a:p>
            <a:pPr indent="0" lvl="0" marL="0" rtl="0" algn="l">
              <a:lnSpc>
                <a:spcPct val="90000"/>
              </a:lnSpc>
              <a:spcBef>
                <a:spcPts val="0"/>
              </a:spcBef>
              <a:spcAft>
                <a:spcPts val="0"/>
              </a:spcAft>
              <a:buNone/>
            </a:pPr>
            <a:r>
              <a:rPr lang="pt-BR" sz="800">
                <a:solidFill>
                  <a:srgbClr val="FFCC00"/>
                </a:solidFill>
                <a:latin typeface="Work Sans SemiBold"/>
                <a:ea typeface="Work Sans SemiBold"/>
                <a:cs typeface="Work Sans SemiBold"/>
                <a:sym typeface="Work Sans SemiBold"/>
              </a:rPr>
              <a:t>mento Ágil de Produto</a:t>
            </a:r>
            <a:endParaRPr sz="800">
              <a:solidFill>
                <a:srgbClr val="FFCC00"/>
              </a:solidFill>
              <a:latin typeface="Work Sans SemiBold"/>
              <a:ea typeface="Work Sans SemiBold"/>
              <a:cs typeface="Work Sans SemiBold"/>
              <a:sym typeface="Work Sans SemiBold"/>
            </a:endParaRPr>
          </a:p>
        </p:txBody>
      </p:sp>
      <p:sp>
        <p:nvSpPr>
          <p:cNvPr id="403" name="Google Shape;403;p43"/>
          <p:cNvSpPr txBox="1"/>
          <p:nvPr/>
        </p:nvSpPr>
        <p:spPr>
          <a:xfrm>
            <a:off x="6273200" y="2637675"/>
            <a:ext cx="8034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pt-BR" sz="800">
                <a:solidFill>
                  <a:srgbClr val="371C9D"/>
                </a:solidFill>
                <a:latin typeface="Work Sans SemiBold"/>
                <a:ea typeface="Work Sans SemiBold"/>
                <a:cs typeface="Work Sans SemiBold"/>
                <a:sym typeface="Work Sans SemiBold"/>
              </a:rPr>
              <a:t>Estratégia Lean de Produto</a:t>
            </a:r>
            <a:endParaRPr sz="800">
              <a:solidFill>
                <a:srgbClr val="371C9D"/>
              </a:solidFill>
              <a:latin typeface="Work Sans SemiBold"/>
              <a:ea typeface="Work Sans SemiBold"/>
              <a:cs typeface="Work Sans SemiBold"/>
              <a:sym typeface="Work Sans SemiBold"/>
            </a:endParaRPr>
          </a:p>
        </p:txBody>
      </p:sp>
      <p:sp>
        <p:nvSpPr>
          <p:cNvPr id="404" name="Google Shape;404;p43"/>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6" name="Google Shape;406;p43"/>
          <p:cNvSpPr txBox="1"/>
          <p:nvPr>
            <p:ph idx="2"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43"/>
          <p:cNvSpPr txBox="1"/>
          <p:nvPr>
            <p:ph type="title"/>
          </p:nvPr>
        </p:nvSpPr>
        <p:spPr>
          <a:xfrm>
            <a:off x="724375" y="1742900"/>
            <a:ext cx="3218400" cy="49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43"/>
          <p:cNvSpPr txBox="1"/>
          <p:nvPr>
            <p:ph idx="3" type="subTitle"/>
          </p:nvPr>
        </p:nvSpPr>
        <p:spPr>
          <a:xfrm>
            <a:off x="724375" y="2340000"/>
            <a:ext cx="3218400" cy="554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1pPr>
            <a:lvl2pPr lvl="1"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2pPr>
            <a:lvl3pPr lvl="2"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3pPr>
            <a:lvl4pPr lvl="3"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4pPr>
            <a:lvl5pPr lvl="4"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5pPr>
            <a:lvl6pPr lvl="5"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6pPr>
            <a:lvl7pPr lvl="6"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7pPr>
            <a:lvl8pPr lvl="7"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8pPr>
            <a:lvl9pPr lvl="8" rtl="0">
              <a:spcBef>
                <a:spcPts val="0"/>
              </a:spcBef>
              <a:spcAft>
                <a:spcPts val="0"/>
              </a:spcAft>
              <a:buClr>
                <a:schemeClr val="dk1"/>
              </a:buClr>
              <a:buSzPts val="1200"/>
              <a:buFont typeface="Work Sans SemiBold"/>
              <a:buNone/>
              <a:defRPr sz="1200">
                <a:solidFill>
                  <a:schemeClr val="dk1"/>
                </a:solidFill>
                <a:latin typeface="Work Sans SemiBold"/>
                <a:ea typeface="Work Sans SemiBold"/>
                <a:cs typeface="Work Sans SemiBold"/>
                <a:sym typeface="Work Sans SemiBold"/>
              </a:defRPr>
            </a:lvl9pPr>
          </a:lstStyle>
          <a:p/>
        </p:txBody>
      </p:sp>
      <p:sp>
        <p:nvSpPr>
          <p:cNvPr id="409" name="Google Shape;409;p43"/>
          <p:cNvSpPr txBox="1"/>
          <p:nvPr>
            <p:ph idx="4" type="body"/>
          </p:nvPr>
        </p:nvSpPr>
        <p:spPr>
          <a:xfrm>
            <a:off x="724375" y="2998600"/>
            <a:ext cx="3218400" cy="4926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rtl="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098">
          <p15:clr>
            <a:srgbClr val="FA7B17"/>
          </p15:clr>
        </p15:guide>
        <p15:guide id="2" orient="horz" pos="1443">
          <p15:clr>
            <a:srgbClr val="FA7B17"/>
          </p15:clr>
        </p15:guide>
        <p15:guide id="3" orient="horz" pos="1474">
          <p15:clr>
            <a:srgbClr val="FA7B17"/>
          </p15:clr>
        </p15:guide>
        <p15:guide id="4" orient="horz" pos="1890">
          <p15:clr>
            <a:srgbClr val="FA7B17"/>
          </p15:clr>
        </p15:guide>
        <p15:guide id="5" orient="horz" pos="1833">
          <p15:clr>
            <a:srgbClr val="FA7B17"/>
          </p15:clr>
        </p15:guide>
        <p15:guide id="6" orient="horz" pos="247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nto simples com título">
  <p:cSld name="CUSTOM_5_1">
    <p:spTree>
      <p:nvGrpSpPr>
        <p:cNvPr id="410" name="Shape 410"/>
        <p:cNvGrpSpPr/>
        <p:nvPr/>
      </p:nvGrpSpPr>
      <p:grpSpPr>
        <a:xfrm>
          <a:off x="0" y="0"/>
          <a:ext cx="0" cy="0"/>
          <a:chOff x="0" y="0"/>
          <a:chExt cx="0" cy="0"/>
        </a:xfrm>
      </p:grpSpPr>
      <p:pic>
        <p:nvPicPr>
          <p:cNvPr id="411" name="Google Shape;411;p44"/>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412" name="Google Shape;412;p44"/>
          <p:cNvPicPr preferRelativeResize="0"/>
          <p:nvPr/>
        </p:nvPicPr>
        <p:blipFill rotWithShape="1">
          <a:blip r:embed="rId3">
            <a:alphaModFix/>
          </a:blip>
          <a:srcRect b="0" l="288" r="298" t="0"/>
          <a:stretch/>
        </p:blipFill>
        <p:spPr>
          <a:xfrm>
            <a:off x="6231021" y="674875"/>
            <a:ext cx="2186103" cy="3260099"/>
          </a:xfrm>
          <a:prstGeom prst="rect">
            <a:avLst/>
          </a:prstGeom>
          <a:noFill/>
          <a:ln>
            <a:noFill/>
          </a:ln>
        </p:spPr>
      </p:pic>
      <p:sp>
        <p:nvSpPr>
          <p:cNvPr id="413" name="Google Shape;413;p44"/>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 name="Google Shape;415;p44"/>
          <p:cNvSpPr txBox="1"/>
          <p:nvPr>
            <p:ph idx="2"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 name="Google Shape;416;p44"/>
          <p:cNvSpPr txBox="1"/>
          <p:nvPr>
            <p:ph type="title"/>
          </p:nvPr>
        </p:nvSpPr>
        <p:spPr>
          <a:xfrm>
            <a:off x="724375" y="1742900"/>
            <a:ext cx="3218400" cy="49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7" name="Google Shape;417;p44"/>
          <p:cNvSpPr txBox="1"/>
          <p:nvPr>
            <p:ph idx="3" type="body"/>
          </p:nvPr>
        </p:nvSpPr>
        <p:spPr>
          <a:xfrm>
            <a:off x="724375" y="2382250"/>
            <a:ext cx="3218400" cy="6426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1pPr>
            <a:lvl2pPr indent="-292100" lvl="1" marL="914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2pPr>
            <a:lvl3pPr indent="-292100" lvl="2" marL="1371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3pPr>
            <a:lvl4pPr indent="-292100" lvl="3" marL="1828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4pPr>
            <a:lvl5pPr indent="-292100" lvl="4" marL="22860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5pPr>
            <a:lvl6pPr indent="-292100" lvl="5" marL="2743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6pPr>
            <a:lvl7pPr indent="-292100" lvl="6" marL="3200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7pPr>
            <a:lvl8pPr indent="-292100" lvl="7" marL="3657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8pPr>
            <a:lvl9pPr indent="-292100" lvl="8" marL="4114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098">
          <p15:clr>
            <a:srgbClr val="FA7B17"/>
          </p15:clr>
        </p15:guide>
        <p15:guide id="2" orient="horz" pos="1443">
          <p15:clr>
            <a:srgbClr val="FA7B17"/>
          </p15:clr>
        </p15:guide>
        <p15:guide id="3" orient="horz" pos="1474">
          <p15:clr>
            <a:srgbClr val="FA7B17"/>
          </p15:clr>
        </p15:guide>
        <p15:guide id="4" orient="horz" pos="1905">
          <p15:clr>
            <a:srgbClr val="FA7B17"/>
          </p15:clr>
        </p15:guide>
        <p15:guide id="5" orient="horz" pos="2479">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nto all type">
  <p:cSld name="CUSTOM_7">
    <p:spTree>
      <p:nvGrpSpPr>
        <p:cNvPr id="418" name="Shape 418"/>
        <p:cNvGrpSpPr/>
        <p:nvPr/>
      </p:nvGrpSpPr>
      <p:grpSpPr>
        <a:xfrm>
          <a:off x="0" y="0"/>
          <a:ext cx="0" cy="0"/>
          <a:chOff x="0" y="0"/>
          <a:chExt cx="0" cy="0"/>
        </a:xfrm>
      </p:grpSpPr>
      <p:pic>
        <p:nvPicPr>
          <p:cNvPr id="419" name="Google Shape;419;p45"/>
          <p:cNvPicPr preferRelativeResize="0"/>
          <p:nvPr/>
        </p:nvPicPr>
        <p:blipFill>
          <a:blip r:embed="rId2">
            <a:alphaModFix/>
          </a:blip>
          <a:stretch>
            <a:fillRect/>
          </a:stretch>
        </p:blipFill>
        <p:spPr>
          <a:xfrm>
            <a:off x="8193200" y="4182925"/>
            <a:ext cx="226426" cy="317076"/>
          </a:xfrm>
          <a:prstGeom prst="rect">
            <a:avLst/>
          </a:prstGeom>
          <a:noFill/>
          <a:ln>
            <a:noFill/>
          </a:ln>
        </p:spPr>
      </p:pic>
      <p:sp>
        <p:nvSpPr>
          <p:cNvPr id="420" name="Google Shape;420;p45"/>
          <p:cNvSpPr txBox="1"/>
          <p:nvPr>
            <p:ph type="title"/>
          </p:nvPr>
        </p:nvSpPr>
        <p:spPr>
          <a:xfrm>
            <a:off x="724375" y="692875"/>
            <a:ext cx="7695300" cy="46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1pPr>
            <a:lvl2pPr lvl="1">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2pPr>
            <a:lvl3pPr lvl="2">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3pPr>
            <a:lvl4pPr lvl="3">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4pPr>
            <a:lvl5pPr lvl="4">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5pPr>
            <a:lvl6pPr lvl="5">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6pPr>
            <a:lvl7pPr lvl="6">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7pPr>
            <a:lvl8pPr lvl="7">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8pPr>
            <a:lvl9pPr lvl="8">
              <a:spcBef>
                <a:spcPts val="0"/>
              </a:spcBef>
              <a:spcAft>
                <a:spcPts val="0"/>
              </a:spcAft>
              <a:buClr>
                <a:schemeClr val="accent1"/>
              </a:buClr>
              <a:buSzPts val="2500"/>
              <a:buFont typeface="Work Sans"/>
              <a:buNone/>
              <a:defRPr b="1" sz="2500">
                <a:solidFill>
                  <a:schemeClr val="accent1"/>
                </a:solidFill>
                <a:latin typeface="Work Sans"/>
                <a:ea typeface="Work Sans"/>
                <a:cs typeface="Work Sans"/>
                <a:sym typeface="Work Sans"/>
              </a:defRPr>
            </a:lvl9pPr>
          </a:lstStyle>
          <a:p/>
        </p:txBody>
      </p:sp>
      <p:sp>
        <p:nvSpPr>
          <p:cNvPr id="421" name="Google Shape;421;p45"/>
          <p:cNvSpPr txBox="1"/>
          <p:nvPr>
            <p:ph idx="1" type="subTitle"/>
          </p:nvPr>
        </p:nvSpPr>
        <p:spPr>
          <a:xfrm>
            <a:off x="724375" y="1230550"/>
            <a:ext cx="7695300" cy="2877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200"/>
              <a:buFont typeface="Work Sans"/>
              <a:buNone/>
              <a:defRPr sz="3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com mais texto">
  <p:cSld name="CUSTOM_8">
    <p:spTree>
      <p:nvGrpSpPr>
        <p:cNvPr id="422" name="Shape 422"/>
        <p:cNvGrpSpPr/>
        <p:nvPr/>
      </p:nvGrpSpPr>
      <p:grpSpPr>
        <a:xfrm>
          <a:off x="0" y="0"/>
          <a:ext cx="0" cy="0"/>
          <a:chOff x="0" y="0"/>
          <a:chExt cx="0" cy="0"/>
        </a:xfrm>
      </p:grpSpPr>
      <p:pic>
        <p:nvPicPr>
          <p:cNvPr id="423" name="Google Shape;423;p46"/>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424" name="Google Shape;424;p46"/>
          <p:cNvPicPr preferRelativeResize="0"/>
          <p:nvPr/>
        </p:nvPicPr>
        <p:blipFill>
          <a:blip r:embed="rId3">
            <a:alphaModFix/>
          </a:blip>
          <a:stretch>
            <a:fillRect/>
          </a:stretch>
        </p:blipFill>
        <p:spPr>
          <a:xfrm>
            <a:off x="6231021" y="674875"/>
            <a:ext cx="2186103" cy="3260098"/>
          </a:xfrm>
          <a:prstGeom prst="rect">
            <a:avLst/>
          </a:prstGeom>
          <a:noFill/>
          <a:ln>
            <a:noFill/>
          </a:ln>
        </p:spPr>
      </p:pic>
      <p:sp>
        <p:nvSpPr>
          <p:cNvPr id="425" name="Google Shape;425;p46"/>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46"/>
          <p:cNvSpPr txBox="1"/>
          <p:nvPr>
            <p:ph idx="1" type="subTitle"/>
          </p:nvPr>
        </p:nvSpPr>
        <p:spPr>
          <a:xfrm>
            <a:off x="720000" y="1321225"/>
            <a:ext cx="3746700" cy="6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1pPr>
            <a:lvl2pPr lvl="1"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2pPr>
            <a:lvl3pPr lvl="2"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3pPr>
            <a:lvl4pPr lvl="3"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4pPr>
            <a:lvl5pPr lvl="4"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5pPr>
            <a:lvl6pPr lvl="5"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6pPr>
            <a:lvl7pPr lvl="6"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7pPr>
            <a:lvl8pPr lvl="7"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8pPr>
            <a:lvl9pPr lvl="8" rtl="0">
              <a:spcBef>
                <a:spcPts val="0"/>
              </a:spcBef>
              <a:spcAft>
                <a:spcPts val="0"/>
              </a:spcAft>
              <a:buClr>
                <a:schemeClr val="dk1"/>
              </a:buClr>
              <a:buSzPts val="1000"/>
              <a:buFont typeface="Work Sans Medium"/>
              <a:buNone/>
              <a:defRPr sz="1000">
                <a:solidFill>
                  <a:schemeClr val="dk1"/>
                </a:solidFill>
                <a:latin typeface="Work Sans Medium"/>
                <a:ea typeface="Work Sans Medium"/>
                <a:cs typeface="Work Sans Medium"/>
                <a:sym typeface="Work Sans Medium"/>
              </a:defRPr>
            </a:lvl9pPr>
          </a:lstStyle>
          <a:p/>
        </p:txBody>
      </p:sp>
      <p:sp>
        <p:nvSpPr>
          <p:cNvPr id="427" name="Google Shape;427;p46"/>
          <p:cNvSpPr txBox="1"/>
          <p:nvPr>
            <p:ph idx="2" type="body"/>
          </p:nvPr>
        </p:nvSpPr>
        <p:spPr>
          <a:xfrm>
            <a:off x="719850" y="2138850"/>
            <a:ext cx="7709100" cy="2652300"/>
          </a:xfrm>
          <a:prstGeom prst="rect">
            <a:avLst/>
          </a:prstGeom>
          <a:noFill/>
          <a:ln>
            <a:noFill/>
          </a:ln>
        </p:spPr>
        <p:txBody>
          <a:bodyPr anchorCtr="0" anchor="t" bIns="91425" lIns="0" spcFirstLastPara="1" rIns="91425" wrap="square" tIns="90000">
            <a:spAutoFit/>
          </a:bodyPr>
          <a:lstStyle>
            <a:lvl1pPr indent="-292100" lvl="0" marL="457200" rtl="0">
              <a:lnSpc>
                <a:spcPct val="150000"/>
              </a:lnSpc>
              <a:spcBef>
                <a:spcPts val="0"/>
              </a:spcBef>
              <a:spcAft>
                <a:spcPts val="0"/>
              </a:spcAft>
              <a:buClr>
                <a:schemeClr val="accent4"/>
              </a:buClr>
              <a:buSzPts val="1000"/>
              <a:buFont typeface="Work Sans"/>
              <a:buChar char="▸"/>
              <a:defRPr sz="1000">
                <a:latin typeface="Work Sans"/>
                <a:ea typeface="Work Sans"/>
                <a:cs typeface="Work Sans"/>
                <a:sym typeface="Work Sans"/>
              </a:defRPr>
            </a:lvl1pPr>
            <a:lvl2pPr indent="-292100" lvl="1" marL="9144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2pPr>
            <a:lvl3pPr indent="-292100" lvl="2" marL="1371600" rtl="0">
              <a:lnSpc>
                <a:spcPct val="150000"/>
              </a:lnSpc>
              <a:spcBef>
                <a:spcPts val="0"/>
              </a:spcBef>
              <a:spcAft>
                <a:spcPts val="0"/>
              </a:spcAft>
              <a:buClr>
                <a:srgbClr val="9E9E9E"/>
              </a:buClr>
              <a:buSzPts val="1000"/>
              <a:buFont typeface="Work Sans"/>
              <a:buChar char="▸"/>
              <a:defRPr sz="1000">
                <a:latin typeface="Work Sans"/>
                <a:ea typeface="Work Sans"/>
                <a:cs typeface="Work Sans"/>
                <a:sym typeface="Work Sans"/>
              </a:defRPr>
            </a:lvl3pPr>
            <a:lvl4pPr indent="-292100" lvl="3" marL="18288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4pPr>
            <a:lvl5pPr indent="-292100" lvl="4" marL="22860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5pPr>
            <a:lvl6pPr indent="-292100" lvl="5" marL="27432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6pPr>
            <a:lvl7pPr indent="-292100" lvl="6" marL="32004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7pPr>
            <a:lvl8pPr indent="-292100" lvl="7" marL="36576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8pPr>
            <a:lvl9pPr indent="-292100" lvl="8" marL="41148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759">
          <p15:clr>
            <a:srgbClr val="FA7B17"/>
          </p15:clr>
        </p15:guide>
        <p15:guide id="2" orient="horz" pos="832">
          <p15:clr>
            <a:srgbClr val="FA7B17"/>
          </p15:clr>
        </p15:guide>
        <p15:guide id="3" orient="horz" pos="1452">
          <p15:clr>
            <a:srgbClr val="FA7B17"/>
          </p15:clr>
        </p15:guide>
        <p15:guide id="4" orient="horz" pos="2479">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p:cSld name="CUSTOM_8_1">
    <p:spTree>
      <p:nvGrpSpPr>
        <p:cNvPr id="428" name="Shape 428"/>
        <p:cNvGrpSpPr/>
        <p:nvPr/>
      </p:nvGrpSpPr>
      <p:grpSpPr>
        <a:xfrm>
          <a:off x="0" y="0"/>
          <a:ext cx="0" cy="0"/>
          <a:chOff x="0" y="0"/>
          <a:chExt cx="0" cy="0"/>
        </a:xfrm>
      </p:grpSpPr>
      <p:pic>
        <p:nvPicPr>
          <p:cNvPr id="429" name="Google Shape;429;p47"/>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430" name="Google Shape;430;p47"/>
          <p:cNvPicPr preferRelativeResize="0"/>
          <p:nvPr/>
        </p:nvPicPr>
        <p:blipFill rotWithShape="1">
          <a:blip r:embed="rId3">
            <a:alphaModFix/>
          </a:blip>
          <a:srcRect b="0" l="288" r="298" t="0"/>
          <a:stretch/>
        </p:blipFill>
        <p:spPr>
          <a:xfrm>
            <a:off x="6231021" y="674875"/>
            <a:ext cx="2186103" cy="3260099"/>
          </a:xfrm>
          <a:prstGeom prst="rect">
            <a:avLst/>
          </a:prstGeom>
          <a:noFill/>
          <a:ln>
            <a:noFill/>
          </a:ln>
        </p:spPr>
      </p:pic>
      <p:sp>
        <p:nvSpPr>
          <p:cNvPr id="431" name="Google Shape;431;p47"/>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47"/>
          <p:cNvSpPr txBox="1"/>
          <p:nvPr>
            <p:ph idx="1" type="body"/>
          </p:nvPr>
        </p:nvSpPr>
        <p:spPr>
          <a:xfrm>
            <a:off x="719850" y="1334250"/>
            <a:ext cx="7709100" cy="2652300"/>
          </a:xfrm>
          <a:prstGeom prst="rect">
            <a:avLst/>
          </a:prstGeom>
          <a:noFill/>
          <a:ln>
            <a:noFill/>
          </a:ln>
        </p:spPr>
        <p:txBody>
          <a:bodyPr anchorCtr="0" anchor="t" bIns="91425" lIns="0" spcFirstLastPara="1" rIns="91425" wrap="square" tIns="90000">
            <a:spAutoFit/>
          </a:bodyPr>
          <a:lstStyle>
            <a:lvl1pPr indent="-292100" lvl="0" marL="457200" rtl="0">
              <a:lnSpc>
                <a:spcPct val="150000"/>
              </a:lnSpc>
              <a:spcBef>
                <a:spcPts val="0"/>
              </a:spcBef>
              <a:spcAft>
                <a:spcPts val="0"/>
              </a:spcAft>
              <a:buClr>
                <a:schemeClr val="accent4"/>
              </a:buClr>
              <a:buSzPts val="1000"/>
              <a:buFont typeface="Work Sans"/>
              <a:buChar char="▸"/>
              <a:defRPr sz="1000">
                <a:latin typeface="Work Sans"/>
                <a:ea typeface="Work Sans"/>
                <a:cs typeface="Work Sans"/>
                <a:sym typeface="Work Sans"/>
              </a:defRPr>
            </a:lvl1pPr>
            <a:lvl2pPr indent="-292100" lvl="1" marL="9144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2pPr>
            <a:lvl3pPr indent="-292100" lvl="2" marL="1371600" rtl="0">
              <a:lnSpc>
                <a:spcPct val="150000"/>
              </a:lnSpc>
              <a:spcBef>
                <a:spcPts val="0"/>
              </a:spcBef>
              <a:spcAft>
                <a:spcPts val="0"/>
              </a:spcAft>
              <a:buClr>
                <a:srgbClr val="9E9E9E"/>
              </a:buClr>
              <a:buSzPts val="1000"/>
              <a:buFont typeface="Work Sans"/>
              <a:buChar char="▸"/>
              <a:defRPr sz="1000">
                <a:latin typeface="Work Sans"/>
                <a:ea typeface="Work Sans"/>
                <a:cs typeface="Work Sans"/>
                <a:sym typeface="Work Sans"/>
              </a:defRPr>
            </a:lvl3pPr>
            <a:lvl4pPr indent="-292100" lvl="3" marL="18288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4pPr>
            <a:lvl5pPr indent="-292100" lvl="4" marL="22860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5pPr>
            <a:lvl6pPr indent="-292100" lvl="5" marL="27432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6pPr>
            <a:lvl7pPr indent="-292100" lvl="6" marL="32004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7pPr>
            <a:lvl8pPr indent="-292100" lvl="7" marL="36576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8pPr>
            <a:lvl9pPr indent="-292100" lvl="8" marL="4114800" rtl="0">
              <a:lnSpc>
                <a:spcPct val="150000"/>
              </a:lnSpc>
              <a:spcBef>
                <a:spcPts val="0"/>
              </a:spcBef>
              <a:spcAft>
                <a:spcPts val="0"/>
              </a:spcAft>
              <a:buClr>
                <a:schemeClr val="accent5"/>
              </a:buClr>
              <a:buSzPts val="1000"/>
              <a:buFont typeface="Work Sans"/>
              <a:buChar char="▸"/>
              <a:defRPr sz="10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759">
          <p15:clr>
            <a:srgbClr val="FA7B17"/>
          </p15:clr>
        </p15:guide>
        <p15:guide id="2" orient="horz" pos="933">
          <p15:clr>
            <a:srgbClr val="FA7B17"/>
          </p15:clr>
        </p15:guide>
        <p15:guide id="3" orient="horz" pos="1452">
          <p15:clr>
            <a:srgbClr val="FA7B17"/>
          </p15:clr>
        </p15:guide>
        <p15:guide id="4" orient="horz" pos="2479">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3" name="Shape 433"/>
        <p:cNvGrpSpPr/>
        <p:nvPr/>
      </p:nvGrpSpPr>
      <p:grpSpPr>
        <a:xfrm>
          <a:off x="0" y="0"/>
          <a:ext cx="0" cy="0"/>
          <a:chOff x="0" y="0"/>
          <a:chExt cx="0" cy="0"/>
        </a:xfrm>
      </p:grpSpPr>
      <p:sp>
        <p:nvSpPr>
          <p:cNvPr id="434" name="Google Shape;43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pic>
        <p:nvPicPr>
          <p:cNvPr id="435" name="Google Shape;435;p48"/>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436" name="Google Shape;436;p48"/>
          <p:cNvPicPr preferRelativeResize="0"/>
          <p:nvPr/>
        </p:nvPicPr>
        <p:blipFill>
          <a:blip r:embed="rId3">
            <a:alphaModFix/>
          </a:blip>
          <a:stretch>
            <a:fillRect/>
          </a:stretch>
        </p:blipFill>
        <p:spPr>
          <a:xfrm>
            <a:off x="6231021" y="674875"/>
            <a:ext cx="2186103" cy="3260098"/>
          </a:xfrm>
          <a:prstGeom prst="rect">
            <a:avLst/>
          </a:prstGeom>
          <a:noFill/>
          <a:ln>
            <a:noFill/>
          </a:ln>
        </p:spPr>
      </p:pic>
      <p:sp>
        <p:nvSpPr>
          <p:cNvPr id="437" name="Google Shape;437;p48"/>
          <p:cNvSpPr txBox="1"/>
          <p:nvPr>
            <p:ph type="title"/>
          </p:nvPr>
        </p:nvSpPr>
        <p:spPr>
          <a:xfrm>
            <a:off x="720000" y="2197200"/>
            <a:ext cx="4085700" cy="749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000"/>
              <a:buFont typeface="Work Sans"/>
              <a:buNone/>
              <a:defRPr b="1" sz="2000">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48"/>
          <p:cNvSpPr txBox="1"/>
          <p:nvPr>
            <p:ph idx="1" type="subTitle"/>
          </p:nvPr>
        </p:nvSpPr>
        <p:spPr>
          <a:xfrm>
            <a:off x="720000" y="2946300"/>
            <a:ext cx="1770900" cy="240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9" name="Google Shape;439;p48"/>
          <p:cNvSpPr txBox="1"/>
          <p:nvPr>
            <p:ph idx="2" type="subTitle"/>
          </p:nvPr>
        </p:nvSpPr>
        <p:spPr>
          <a:xfrm>
            <a:off x="720000" y="3277025"/>
            <a:ext cx="1770900" cy="64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440" name="Google Shape;440;p48"/>
          <p:cNvSpPr txBox="1"/>
          <p:nvPr>
            <p:ph idx="3" type="subTitle"/>
          </p:nvPr>
        </p:nvSpPr>
        <p:spPr>
          <a:xfrm>
            <a:off x="2700000" y="2946300"/>
            <a:ext cx="17709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48"/>
          <p:cNvSpPr txBox="1"/>
          <p:nvPr>
            <p:ph idx="4" type="subTitle"/>
          </p:nvPr>
        </p:nvSpPr>
        <p:spPr>
          <a:xfrm>
            <a:off x="2700000" y="3277025"/>
            <a:ext cx="17709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442" name="Google Shape;442;p48"/>
          <p:cNvSpPr txBox="1"/>
          <p:nvPr>
            <p:ph idx="5"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duas colunas com imagem">
  <p:cSld name="TITLE_AND_TWO_COLUMNS_1">
    <p:spTree>
      <p:nvGrpSpPr>
        <p:cNvPr id="443" name="Shape 443"/>
        <p:cNvGrpSpPr/>
        <p:nvPr/>
      </p:nvGrpSpPr>
      <p:grpSpPr>
        <a:xfrm>
          <a:off x="0" y="0"/>
          <a:ext cx="0" cy="0"/>
          <a:chOff x="0" y="0"/>
          <a:chExt cx="0" cy="0"/>
        </a:xfrm>
      </p:grpSpPr>
      <p:sp>
        <p:nvSpPr>
          <p:cNvPr id="444" name="Google Shape;44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pic>
        <p:nvPicPr>
          <p:cNvPr id="445" name="Google Shape;445;p49"/>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446" name="Google Shape;446;p49"/>
          <p:cNvPicPr preferRelativeResize="0"/>
          <p:nvPr/>
        </p:nvPicPr>
        <p:blipFill rotWithShape="1">
          <a:blip r:embed="rId3">
            <a:alphaModFix/>
          </a:blip>
          <a:srcRect b="3574" l="15623" r="22280" t="3574"/>
          <a:stretch/>
        </p:blipFill>
        <p:spPr>
          <a:xfrm>
            <a:off x="6229975" y="674875"/>
            <a:ext cx="2189650" cy="3273776"/>
          </a:xfrm>
          <a:prstGeom prst="rect">
            <a:avLst/>
          </a:prstGeom>
          <a:noFill/>
          <a:ln>
            <a:noFill/>
          </a:ln>
        </p:spPr>
      </p:pic>
      <p:sp>
        <p:nvSpPr>
          <p:cNvPr id="447" name="Google Shape;447;p49"/>
          <p:cNvSpPr txBox="1"/>
          <p:nvPr>
            <p:ph type="title"/>
          </p:nvPr>
        </p:nvSpPr>
        <p:spPr>
          <a:xfrm>
            <a:off x="720000" y="2197200"/>
            <a:ext cx="40857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Work Sans"/>
              <a:buNone/>
              <a:defRPr b="1" sz="2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8" name="Google Shape;448;p49"/>
          <p:cNvSpPr txBox="1"/>
          <p:nvPr>
            <p:ph idx="1" type="subTitle"/>
          </p:nvPr>
        </p:nvSpPr>
        <p:spPr>
          <a:xfrm>
            <a:off x="720000" y="2946300"/>
            <a:ext cx="17709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9" name="Google Shape;449;p49"/>
          <p:cNvSpPr txBox="1"/>
          <p:nvPr>
            <p:ph idx="2" type="subTitle"/>
          </p:nvPr>
        </p:nvSpPr>
        <p:spPr>
          <a:xfrm>
            <a:off x="720000" y="3277025"/>
            <a:ext cx="17709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450" name="Google Shape;450;p49"/>
          <p:cNvSpPr txBox="1"/>
          <p:nvPr>
            <p:ph idx="3" type="subTitle"/>
          </p:nvPr>
        </p:nvSpPr>
        <p:spPr>
          <a:xfrm>
            <a:off x="2700000" y="2946300"/>
            <a:ext cx="17709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1" name="Google Shape;451;p49"/>
          <p:cNvSpPr txBox="1"/>
          <p:nvPr>
            <p:ph idx="4" type="subTitle"/>
          </p:nvPr>
        </p:nvSpPr>
        <p:spPr>
          <a:xfrm>
            <a:off x="2700000" y="3277025"/>
            <a:ext cx="17709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452" name="Google Shape;452;p49"/>
          <p:cNvSpPr txBox="1"/>
          <p:nvPr>
            <p:ph idx="5"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3" name="Shape 453"/>
        <p:cNvGrpSpPr/>
        <p:nvPr/>
      </p:nvGrpSpPr>
      <p:grpSpPr>
        <a:xfrm>
          <a:off x="0" y="0"/>
          <a:ext cx="0" cy="0"/>
          <a:chOff x="0" y="0"/>
          <a:chExt cx="0" cy="0"/>
        </a:xfrm>
      </p:grpSpPr>
      <p:sp>
        <p:nvSpPr>
          <p:cNvPr id="454" name="Google Shape;454;p50"/>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6" name="Google Shape;456;p50"/>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Capa internacional V1" type="secHead">
  <p:cSld name="SECTION_HEADER">
    <p:bg>
      <p:bgPr>
        <a:solidFill>
          <a:schemeClr val="dk1"/>
        </a:solidFill>
      </p:bgPr>
    </p:bg>
    <p:spTree>
      <p:nvGrpSpPr>
        <p:cNvPr id="3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610790" y="3412600"/>
            <a:ext cx="1474074" cy="429700"/>
          </a:xfrm>
          <a:prstGeom prst="rect">
            <a:avLst/>
          </a:prstGeom>
          <a:noFill/>
          <a:ln>
            <a:noFill/>
          </a:ln>
        </p:spPr>
      </p:pic>
      <p:pic>
        <p:nvPicPr>
          <p:cNvPr id="33" name="Google Shape;33;p6"/>
          <p:cNvPicPr preferRelativeResize="0"/>
          <p:nvPr/>
        </p:nvPicPr>
        <p:blipFill rotWithShape="1">
          <a:blip r:embed="rId3">
            <a:alphaModFix/>
          </a:blip>
          <a:srcRect b="0" l="0" r="0" t="0"/>
          <a:stretch/>
        </p:blipFill>
        <p:spPr>
          <a:xfrm>
            <a:off x="4000471" y="0"/>
            <a:ext cx="5143529" cy="5143499"/>
          </a:xfrm>
          <a:prstGeom prst="rect">
            <a:avLst/>
          </a:prstGeom>
          <a:noFill/>
          <a:ln>
            <a:noFill/>
          </a:ln>
        </p:spPr>
      </p:pic>
      <p:sp>
        <p:nvSpPr>
          <p:cNvPr id="34" name="Google Shape;34;p6"/>
          <p:cNvSpPr txBox="1"/>
          <p:nvPr/>
        </p:nvSpPr>
        <p:spPr>
          <a:xfrm>
            <a:off x="724375" y="2091950"/>
            <a:ext cx="2787600" cy="972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pt-BR" sz="2400">
                <a:solidFill>
                  <a:schemeClr val="lt1"/>
                </a:solidFill>
                <a:latin typeface="Work Sans"/>
                <a:ea typeface="Work Sans"/>
                <a:cs typeface="Work Sans"/>
                <a:sym typeface="Work Sans"/>
              </a:rPr>
              <a:t>Tech and design building possible </a:t>
            </a:r>
            <a:r>
              <a:rPr b="1" lang="pt-BR" sz="2400">
                <a:solidFill>
                  <a:schemeClr val="accent2"/>
                </a:solidFill>
                <a:latin typeface="Work Sans"/>
                <a:ea typeface="Work Sans"/>
                <a:cs typeface="Work Sans"/>
                <a:sym typeface="Work Sans"/>
              </a:rPr>
              <a:t>futures</a:t>
            </a:r>
            <a:r>
              <a:rPr b="1" lang="pt-BR" sz="2400">
                <a:solidFill>
                  <a:schemeClr val="lt1"/>
                </a:solidFill>
                <a:latin typeface="Work Sans"/>
                <a:ea typeface="Work Sans"/>
                <a:cs typeface="Work Sans"/>
                <a:sym typeface="Work Sans"/>
              </a:rPr>
              <a:t>.</a:t>
            </a:r>
            <a:endParaRPr b="1" sz="2400">
              <a:solidFill>
                <a:schemeClr val="lt1"/>
              </a:solidFill>
              <a:latin typeface="Work Sans"/>
              <a:ea typeface="Work Sans"/>
              <a:cs typeface="Work Sans"/>
              <a:sym typeface="Work Sans"/>
            </a:endParaRPr>
          </a:p>
        </p:txBody>
      </p:sp>
    </p:spTree>
  </p:cSld>
  <p:clrMapOvr>
    <a:masterClrMapping/>
  </p:clrMapOvr>
  <p:extLst>
    <p:ext uri="{DCECCB84-F9BA-43D5-87BE-67443E8EF086}">
      <p15:sldGuideLst>
        <p15:guide id="1" orient="horz" pos="1531">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ela V1">
  <p:cSld name="CUSTOM_27">
    <p:spTree>
      <p:nvGrpSpPr>
        <p:cNvPr id="457" name="Shape 457"/>
        <p:cNvGrpSpPr/>
        <p:nvPr/>
      </p:nvGrpSpPr>
      <p:grpSpPr>
        <a:xfrm>
          <a:off x="0" y="0"/>
          <a:ext cx="0" cy="0"/>
          <a:chOff x="0" y="0"/>
          <a:chExt cx="0" cy="0"/>
        </a:xfrm>
      </p:grpSpPr>
      <p:sp>
        <p:nvSpPr>
          <p:cNvPr id="458" name="Google Shape;458;p51"/>
          <p:cNvSpPr txBox="1"/>
          <p:nvPr/>
        </p:nvSpPr>
        <p:spPr>
          <a:xfrm>
            <a:off x="720000" y="648000"/>
            <a:ext cx="2228100" cy="246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Preços por squad</a:t>
            </a:r>
            <a:endParaRPr b="1" sz="2000">
              <a:solidFill>
                <a:srgbClr val="252525"/>
              </a:solidFill>
              <a:latin typeface="Work Sans"/>
              <a:ea typeface="Work Sans"/>
              <a:cs typeface="Work Sans"/>
              <a:sym typeface="Work Sans"/>
            </a:endParaRPr>
          </a:p>
        </p:txBody>
      </p:sp>
      <p:sp>
        <p:nvSpPr>
          <p:cNvPr id="459" name="Google Shape;459;p51"/>
          <p:cNvSpPr txBox="1"/>
          <p:nvPr/>
        </p:nvSpPr>
        <p:spPr>
          <a:xfrm>
            <a:off x="720000" y="3668700"/>
            <a:ext cx="7697100" cy="831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666666"/>
                </a:solidFill>
                <a:latin typeface="Work Sans"/>
                <a:ea typeface="Work Sans"/>
                <a:cs typeface="Work Sans"/>
                <a:sym typeface="Work Sans"/>
              </a:rPr>
              <a:t>Novatics tem uma variedade de profissionais multidisciplinares com habilidades técnicas focadas em desenvolvimento de produto. Nós oferecemos aos nossos clientes a possibilidade de configurar cada equipe por tamanho e habilidades, indo de encontro às suas necessidades e ao momento do projeto.</a:t>
            </a:r>
            <a:br>
              <a:rPr lang="pt-BR" sz="800">
                <a:solidFill>
                  <a:srgbClr val="666666"/>
                </a:solidFill>
                <a:latin typeface="Work Sans"/>
                <a:ea typeface="Work Sans"/>
                <a:cs typeface="Work Sans"/>
                <a:sym typeface="Work Sans"/>
              </a:rPr>
            </a:br>
            <a:br>
              <a:rPr lang="pt-BR" sz="800">
                <a:solidFill>
                  <a:srgbClr val="666666"/>
                </a:solidFill>
                <a:latin typeface="Work Sans"/>
                <a:ea typeface="Work Sans"/>
                <a:cs typeface="Work Sans"/>
                <a:sym typeface="Work Sans"/>
              </a:rPr>
            </a:br>
            <a:r>
              <a:rPr lang="pt-BR" sz="800">
                <a:solidFill>
                  <a:srgbClr val="666666"/>
                </a:solidFill>
                <a:latin typeface="Work Sans"/>
                <a:ea typeface="Work Sans"/>
                <a:cs typeface="Work Sans"/>
                <a:sym typeface="Work Sans"/>
              </a:rPr>
              <a:t>→ A </a:t>
            </a:r>
            <a:r>
              <a:rPr lang="pt-BR" sz="800">
                <a:solidFill>
                  <a:srgbClr val="666666"/>
                </a:solidFill>
                <a:latin typeface="Work Sans SemiBold"/>
                <a:ea typeface="Work Sans SemiBold"/>
                <a:cs typeface="Work Sans SemiBold"/>
                <a:sym typeface="Work Sans SemiBold"/>
              </a:rPr>
              <a:t>reserva mínima</a:t>
            </a:r>
            <a:r>
              <a:rPr lang="pt-BR" sz="800">
                <a:solidFill>
                  <a:srgbClr val="666666"/>
                </a:solidFill>
                <a:latin typeface="Work Sans"/>
                <a:ea typeface="Work Sans"/>
                <a:cs typeface="Work Sans"/>
                <a:sym typeface="Work Sans"/>
              </a:rPr>
              <a:t> é de 6 sprints (3 meses);</a:t>
            </a:r>
            <a:br>
              <a:rPr lang="pt-BR" sz="800">
                <a:solidFill>
                  <a:srgbClr val="666666"/>
                </a:solidFill>
                <a:latin typeface="Work Sans"/>
                <a:ea typeface="Work Sans"/>
                <a:cs typeface="Work Sans"/>
                <a:sym typeface="Work Sans"/>
              </a:rPr>
            </a:br>
            <a:r>
              <a:rPr lang="pt-BR" sz="800">
                <a:solidFill>
                  <a:srgbClr val="666666"/>
                </a:solidFill>
                <a:latin typeface="Work Sans"/>
                <a:ea typeface="Work Sans"/>
                <a:cs typeface="Work Sans"/>
                <a:sym typeface="Work Sans"/>
              </a:rPr>
              <a:t>→ A partir de </a:t>
            </a:r>
            <a:r>
              <a:rPr lang="pt-BR" sz="800">
                <a:solidFill>
                  <a:srgbClr val="666666"/>
                </a:solidFill>
                <a:latin typeface="Work Sans SemiBold"/>
                <a:ea typeface="Work Sans SemiBold"/>
                <a:cs typeface="Work Sans SemiBold"/>
                <a:sym typeface="Work Sans SemiBold"/>
              </a:rPr>
              <a:t>6 meses de contrato </a:t>
            </a:r>
            <a:r>
              <a:rPr lang="pt-BR" sz="800">
                <a:solidFill>
                  <a:srgbClr val="666666"/>
                </a:solidFill>
                <a:latin typeface="Work Sans"/>
                <a:ea typeface="Work Sans"/>
                <a:cs typeface="Work Sans"/>
                <a:sym typeface="Work Sans"/>
              </a:rPr>
              <a:t>oferecemos </a:t>
            </a:r>
            <a:r>
              <a:rPr lang="pt-BR" sz="800">
                <a:solidFill>
                  <a:srgbClr val="666666"/>
                </a:solidFill>
                <a:latin typeface="Work Sans SemiBold"/>
                <a:ea typeface="Work Sans SemiBold"/>
                <a:cs typeface="Work Sans SemiBold"/>
                <a:sym typeface="Work Sans SemiBold"/>
              </a:rPr>
              <a:t>gratuitamente</a:t>
            </a:r>
            <a:r>
              <a:rPr lang="pt-BR" sz="800">
                <a:solidFill>
                  <a:srgbClr val="666666"/>
                </a:solidFill>
                <a:latin typeface="Work Sans"/>
                <a:ea typeface="Work Sans"/>
                <a:cs typeface="Work Sans"/>
                <a:sym typeface="Work Sans"/>
              </a:rPr>
              <a:t> a Sprint Zero, dedicada ao onboarding do time e setup do projeto;</a:t>
            </a:r>
            <a:br>
              <a:rPr lang="pt-BR" sz="800">
                <a:solidFill>
                  <a:srgbClr val="666666"/>
                </a:solidFill>
                <a:latin typeface="Work Sans"/>
                <a:ea typeface="Work Sans"/>
                <a:cs typeface="Work Sans"/>
                <a:sym typeface="Work Sans"/>
              </a:rPr>
            </a:br>
            <a:r>
              <a:rPr lang="pt-BR" sz="800">
                <a:solidFill>
                  <a:srgbClr val="666666"/>
                </a:solidFill>
                <a:latin typeface="Work Sans"/>
                <a:ea typeface="Work Sans"/>
                <a:cs typeface="Work Sans"/>
                <a:sym typeface="Work Sans"/>
              </a:rPr>
              <a:t>→ Consideramos </a:t>
            </a:r>
            <a:r>
              <a:rPr lang="pt-BR" sz="800">
                <a:solidFill>
                  <a:srgbClr val="666666"/>
                </a:solidFill>
                <a:latin typeface="Work Sans SemiBold"/>
                <a:ea typeface="Work Sans SemiBold"/>
                <a:cs typeface="Work Sans SemiBold"/>
                <a:sym typeface="Work Sans SemiBold"/>
              </a:rPr>
              <a:t>1 ponto </a:t>
            </a:r>
            <a:r>
              <a:rPr lang="pt-BR" sz="800">
                <a:solidFill>
                  <a:srgbClr val="666666"/>
                </a:solidFill>
                <a:latin typeface="Work Sans"/>
                <a:ea typeface="Work Sans"/>
                <a:cs typeface="Work Sans"/>
                <a:sym typeface="Work Sans"/>
              </a:rPr>
              <a:t>cerca de </a:t>
            </a:r>
            <a:r>
              <a:rPr lang="pt-BR" sz="800">
                <a:solidFill>
                  <a:srgbClr val="666666"/>
                </a:solidFill>
                <a:latin typeface="Work Sans SemiBold"/>
                <a:ea typeface="Work Sans SemiBold"/>
                <a:cs typeface="Work Sans SemiBold"/>
                <a:sym typeface="Work Sans SemiBold"/>
              </a:rPr>
              <a:t>4 horas</a:t>
            </a:r>
            <a:r>
              <a:rPr lang="pt-BR" sz="800">
                <a:solidFill>
                  <a:srgbClr val="666666"/>
                </a:solidFill>
                <a:latin typeface="Work Sans"/>
                <a:ea typeface="Work Sans"/>
                <a:cs typeface="Work Sans"/>
                <a:sym typeface="Work Sans"/>
              </a:rPr>
              <a:t> de trabalho.¹</a:t>
            </a:r>
            <a:endParaRPr sz="800">
              <a:solidFill>
                <a:srgbClr val="666666"/>
              </a:solidFill>
              <a:latin typeface="Work Sans"/>
              <a:ea typeface="Work Sans"/>
              <a:cs typeface="Work Sans"/>
              <a:sym typeface="Work Sans"/>
            </a:endParaRPr>
          </a:p>
        </p:txBody>
      </p:sp>
      <p:graphicFrame>
        <p:nvGraphicFramePr>
          <p:cNvPr id="460" name="Google Shape;460;p51"/>
          <p:cNvGraphicFramePr/>
          <p:nvPr/>
        </p:nvGraphicFramePr>
        <p:xfrm>
          <a:off x="719988" y="1191600"/>
          <a:ext cx="3000000" cy="3000000"/>
        </p:xfrm>
        <a:graphic>
          <a:graphicData uri="http://schemas.openxmlformats.org/drawingml/2006/table">
            <a:tbl>
              <a:tblPr>
                <a:noFill/>
                <a:tableStyleId>{4526245F-6D61-4710-BA38-5556CBE309EC}</a:tableStyleId>
              </a:tblPr>
              <a:tblGrid>
                <a:gridCol w="1096150"/>
                <a:gridCol w="1433875"/>
                <a:gridCol w="2088250"/>
                <a:gridCol w="1539425"/>
                <a:gridCol w="1539425"/>
              </a:tblGrid>
              <a:tr h="369125">
                <a:tc>
                  <a:txBody>
                    <a:bodyPr/>
                    <a:lstStyle/>
                    <a:p>
                      <a:pPr indent="0" lvl="0" marL="0" rtl="0" algn="ctr">
                        <a:spcBef>
                          <a:spcPts val="0"/>
                        </a:spcBef>
                        <a:spcAft>
                          <a:spcPts val="0"/>
                        </a:spcAft>
                        <a:buNone/>
                      </a:pPr>
                      <a:r>
                        <a:rPr b="1" lang="pt-BR" sz="1000">
                          <a:solidFill>
                            <a:srgbClr val="832AF5"/>
                          </a:solidFill>
                        </a:rPr>
                        <a:t>Time</a:t>
                      </a:r>
                      <a:endParaRPr b="1" sz="1000">
                        <a:solidFill>
                          <a:srgbClr val="832AF5"/>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pt-BR" sz="1000">
                          <a:solidFill>
                            <a:srgbClr val="832AF5"/>
                          </a:solidFill>
                        </a:rPr>
                        <a:t>Tamanho</a:t>
                      </a:r>
                      <a:endParaRPr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pt-BR" sz="1000">
                          <a:solidFill>
                            <a:srgbClr val="832AF5"/>
                          </a:solidFill>
                        </a:rPr>
                        <a:t>Capacidade por Sprint¹</a:t>
                      </a:r>
                      <a:endParaRPr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pt-BR" sz="1000">
                          <a:solidFill>
                            <a:srgbClr val="832AF5"/>
                          </a:solidFill>
                        </a:rPr>
                        <a:t>Custo por Sprint</a:t>
                      </a:r>
                      <a:endParaRPr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pt-BR" sz="1000">
                          <a:solidFill>
                            <a:srgbClr val="832AF5"/>
                          </a:solidFill>
                        </a:rPr>
                        <a:t>Custo Mensal</a:t>
                      </a:r>
                      <a:endParaRPr sz="1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69125">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Luna</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2</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140 hrs / 30 ~ 35 pts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34342D"/>
                          </a:solidFill>
                          <a:latin typeface="Work Sans SemiBold"/>
                          <a:ea typeface="Work Sans SemiBold"/>
                          <a:cs typeface="Work Sans SemiBold"/>
                          <a:sym typeface="Work Sans SemiBold"/>
                        </a:rPr>
                        <a:t>R$25,000</a:t>
                      </a:r>
                      <a:endParaRPr sz="1000">
                        <a:solidFill>
                          <a:srgbClr val="34342D"/>
                        </a:solidFill>
                        <a:latin typeface="Work Sans SemiBold"/>
                        <a:ea typeface="Work Sans SemiBold"/>
                        <a:cs typeface="Work Sans SemiBold"/>
                        <a:sym typeface="Work Sans SemiBol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R$50,000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CCCCCC"/>
                      </a:solidFill>
                      <a:prstDash val="solid"/>
                      <a:round/>
                      <a:headEnd len="sm" w="sm" type="none"/>
                      <a:tailEnd len="sm" w="sm" type="none"/>
                    </a:lnB>
                  </a:tcPr>
                </a:tc>
              </a:tr>
              <a:tr h="369125">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Voyager</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3</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210 hrs / 50 ~ 55 pts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pt-BR" sz="1000">
                          <a:solidFill>
                            <a:srgbClr val="34342D"/>
                          </a:solidFill>
                          <a:latin typeface="Work Sans SemiBold"/>
                          <a:ea typeface="Work Sans SemiBold"/>
                          <a:cs typeface="Work Sans SemiBold"/>
                          <a:sym typeface="Work Sans SemiBold"/>
                        </a:rPr>
                        <a:t>R$35,000</a:t>
                      </a:r>
                      <a:endParaRPr sz="1000">
                        <a:solidFill>
                          <a:srgbClr val="34342D"/>
                        </a:solidFill>
                        <a:latin typeface="Work Sans SemiBold"/>
                        <a:ea typeface="Work Sans SemiBold"/>
                        <a:cs typeface="Work Sans SemiBold"/>
                        <a:sym typeface="Work Sans SemiBol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R$70,000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35975">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Mariner</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4</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280 hrs / 65 ~ 70 pts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pt-BR" sz="1000">
                          <a:solidFill>
                            <a:srgbClr val="34342D"/>
                          </a:solidFill>
                          <a:latin typeface="Work Sans SemiBold"/>
                          <a:ea typeface="Work Sans SemiBold"/>
                          <a:cs typeface="Work Sans SemiBold"/>
                          <a:sym typeface="Work Sans SemiBold"/>
                        </a:rPr>
                        <a:t>R$45,000</a:t>
                      </a:r>
                      <a:endParaRPr sz="1000">
                        <a:solidFill>
                          <a:srgbClr val="34342D"/>
                        </a:solidFill>
                        <a:latin typeface="Work Sans SemiBold"/>
                        <a:ea typeface="Work Sans SemiBold"/>
                        <a:cs typeface="Work Sans SemiBold"/>
                        <a:sym typeface="Work Sans SemiBol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R$90,000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9125">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Apollo</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5</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350 hrs / 80 ~ 85 pts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pt-BR" sz="1000">
                          <a:solidFill>
                            <a:srgbClr val="34342D"/>
                          </a:solidFill>
                          <a:latin typeface="Work Sans SemiBold"/>
                          <a:ea typeface="Work Sans SemiBold"/>
                          <a:cs typeface="Work Sans SemiBold"/>
                          <a:sym typeface="Work Sans SemiBold"/>
                        </a:rPr>
                        <a:t>R$55,000</a:t>
                      </a:r>
                      <a:endParaRPr sz="1000">
                        <a:solidFill>
                          <a:srgbClr val="34342D"/>
                        </a:solidFill>
                        <a:latin typeface="Work Sans SemiBold"/>
                        <a:ea typeface="Work Sans SemiBold"/>
                        <a:cs typeface="Work Sans SemiBold"/>
                        <a:sym typeface="Work Sans SemiBol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R$110,000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69125">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Hubble</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6</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a:ea typeface="Work Sans"/>
                          <a:cs typeface="Work Sans"/>
                          <a:sym typeface="Work Sans"/>
                        </a:rPr>
                        <a:t>420 hrs / 100 ~ 105 pts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pt-BR" sz="1000">
                          <a:solidFill>
                            <a:srgbClr val="34342D"/>
                          </a:solidFill>
                          <a:latin typeface="Work Sans SemiBold"/>
                          <a:ea typeface="Work Sans SemiBold"/>
                          <a:cs typeface="Work Sans SemiBold"/>
                          <a:sym typeface="Work Sans SemiBold"/>
                        </a:rPr>
                        <a:t>R$65,000</a:t>
                      </a:r>
                      <a:endParaRPr sz="1000">
                        <a:solidFill>
                          <a:srgbClr val="34342D"/>
                        </a:solidFill>
                        <a:latin typeface="Work Sans SemiBold"/>
                        <a:ea typeface="Work Sans SemiBold"/>
                        <a:cs typeface="Work Sans SemiBold"/>
                        <a:sym typeface="Work Sans SemiBold"/>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R$130,000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ela V2">
  <p:cSld name="CUSTOM_28">
    <p:spTree>
      <p:nvGrpSpPr>
        <p:cNvPr id="461" name="Shape 461"/>
        <p:cNvGrpSpPr/>
        <p:nvPr/>
      </p:nvGrpSpPr>
      <p:grpSpPr>
        <a:xfrm>
          <a:off x="0" y="0"/>
          <a:ext cx="0" cy="0"/>
          <a:chOff x="0" y="0"/>
          <a:chExt cx="0" cy="0"/>
        </a:xfrm>
      </p:grpSpPr>
      <p:sp>
        <p:nvSpPr>
          <p:cNvPr id="462" name="Google Shape;462;p52"/>
          <p:cNvSpPr txBox="1"/>
          <p:nvPr/>
        </p:nvSpPr>
        <p:spPr>
          <a:xfrm>
            <a:off x="720000" y="648000"/>
            <a:ext cx="2228100" cy="246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Reserva mínima</a:t>
            </a:r>
            <a:endParaRPr b="1" sz="2000">
              <a:solidFill>
                <a:srgbClr val="252525"/>
              </a:solidFill>
              <a:latin typeface="Work Sans"/>
              <a:ea typeface="Work Sans"/>
              <a:cs typeface="Work Sans"/>
              <a:sym typeface="Work Sans"/>
            </a:endParaRPr>
          </a:p>
        </p:txBody>
      </p:sp>
      <p:sp>
        <p:nvSpPr>
          <p:cNvPr id="463" name="Google Shape;463;p52"/>
          <p:cNvSpPr txBox="1"/>
          <p:nvPr/>
        </p:nvSpPr>
        <p:spPr>
          <a:xfrm>
            <a:off x="720000" y="4093500"/>
            <a:ext cx="7697100" cy="406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666666"/>
                </a:solidFill>
                <a:latin typeface="Work Sans"/>
                <a:ea typeface="Work Sans"/>
                <a:cs typeface="Work Sans"/>
                <a:sym typeface="Work Sans"/>
              </a:rPr>
              <a:t>→ A Sprint zero tem duração de uma semana e tem como objetivo fazer o onboarding do time e setup do projeto. Temos uma agenda de trabalho para esta semana.;</a:t>
            </a:r>
            <a:br>
              <a:rPr lang="pt-BR" sz="800">
                <a:solidFill>
                  <a:srgbClr val="666666"/>
                </a:solidFill>
                <a:latin typeface="Work Sans"/>
                <a:ea typeface="Work Sans"/>
                <a:cs typeface="Work Sans"/>
                <a:sym typeface="Work Sans"/>
              </a:rPr>
            </a:br>
            <a:r>
              <a:rPr lang="pt-BR" sz="800">
                <a:solidFill>
                  <a:srgbClr val="666666"/>
                </a:solidFill>
                <a:latin typeface="Work Sans"/>
                <a:ea typeface="Work Sans"/>
                <a:cs typeface="Work Sans"/>
                <a:sym typeface="Work Sans"/>
              </a:rPr>
              <a:t>→ Nossos contratos seguem o modelo de custo fixo e escopo variável.</a:t>
            </a:r>
            <a:endParaRPr sz="800">
              <a:solidFill>
                <a:srgbClr val="666666"/>
              </a:solidFill>
              <a:latin typeface="Work Sans"/>
              <a:ea typeface="Work Sans"/>
              <a:cs typeface="Work Sans"/>
              <a:sym typeface="Work Sans"/>
            </a:endParaRPr>
          </a:p>
        </p:txBody>
      </p:sp>
      <p:graphicFrame>
        <p:nvGraphicFramePr>
          <p:cNvPr id="464" name="Google Shape;464;p52"/>
          <p:cNvGraphicFramePr/>
          <p:nvPr/>
        </p:nvGraphicFramePr>
        <p:xfrm>
          <a:off x="719988" y="1191600"/>
          <a:ext cx="3000000" cy="3000000"/>
        </p:xfrm>
        <a:graphic>
          <a:graphicData uri="http://schemas.openxmlformats.org/drawingml/2006/table">
            <a:tbl>
              <a:tblPr>
                <a:noFill/>
                <a:tableStyleId>{4526245F-6D61-4710-BA38-5556CBE309EC}</a:tableStyleId>
              </a:tblPr>
              <a:tblGrid>
                <a:gridCol w="2489100"/>
                <a:gridCol w="3058625"/>
              </a:tblGrid>
              <a:tr h="287275">
                <a:tc>
                  <a:txBody>
                    <a:bodyPr/>
                    <a:lstStyle/>
                    <a:p>
                      <a:pPr indent="0" lvl="0" marL="0" rtl="0" algn="ctr">
                        <a:spcBef>
                          <a:spcPts val="0"/>
                        </a:spcBef>
                        <a:spcAft>
                          <a:spcPts val="0"/>
                        </a:spcAft>
                        <a:buNone/>
                      </a:pPr>
                      <a:r>
                        <a:t/>
                      </a:r>
                      <a:endParaRPr b="1" sz="1000">
                        <a:solidFill>
                          <a:srgbClr val="832AF5"/>
                        </a:solidFill>
                      </a:endParaRPr>
                    </a:p>
                  </a:txBody>
                  <a:tcPr marT="91425" marB="91425" marR="91425" marL="91425" anchor="ctr">
                    <a:lnL cap="flat" cmpd="sng" w="9525">
                      <a:solidFill>
                        <a:srgbClr val="D9D9D9">
                          <a:alpha val="0"/>
                        </a:srgbClr>
                      </a:solidFill>
                      <a:prstDash val="solid"/>
                      <a:round/>
                      <a:headEnd len="sm" w="sm" type="none"/>
                      <a:tailEnd len="sm" w="sm" type="none"/>
                    </a:lnL>
                    <a:lnR cap="flat" cmpd="sng" w="9525">
                      <a:solidFill>
                        <a:srgbClr val="832AF5"/>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pt-BR" sz="1000">
                          <a:solidFill>
                            <a:srgbClr val="FFFFFF"/>
                          </a:solidFill>
                        </a:rPr>
                        <a:t>Time Luna</a:t>
                      </a:r>
                      <a:endParaRPr sz="1000">
                        <a:solidFill>
                          <a:srgbClr val="FFFFFF"/>
                        </a:solidFill>
                      </a:endParaRPr>
                    </a:p>
                  </a:txBody>
                  <a:tcPr marT="91425" marB="91425" marR="91425" marL="91425" anchor="ctr">
                    <a:lnL cap="flat" cmpd="sng" w="9525">
                      <a:solidFill>
                        <a:srgbClr val="832AF5"/>
                      </a:solidFill>
                      <a:prstDash val="solid"/>
                      <a:round/>
                      <a:headEnd len="sm" w="sm" type="none"/>
                      <a:tailEnd len="sm" w="sm" type="none"/>
                    </a:lnL>
                    <a:lnR cap="flat" cmpd="sng" w="9525">
                      <a:solidFill>
                        <a:srgbClr val="832AF5"/>
                      </a:solidFill>
                      <a:prstDash val="solid"/>
                      <a:round/>
                      <a:headEnd len="sm" w="sm" type="none"/>
                      <a:tailEnd len="sm" w="sm" type="none"/>
                    </a:lnR>
                    <a:lnT cap="flat" cmpd="sng" w="9525">
                      <a:solidFill>
                        <a:srgbClr val="832AF5"/>
                      </a:solidFill>
                      <a:prstDash val="solid"/>
                      <a:round/>
                      <a:headEnd len="sm" w="sm" type="none"/>
                      <a:tailEnd len="sm" w="sm" type="none"/>
                    </a:lnT>
                    <a:lnB cap="flat" cmpd="sng" w="9525">
                      <a:solidFill>
                        <a:srgbClr val="832AF5"/>
                      </a:solidFill>
                      <a:prstDash val="solid"/>
                      <a:round/>
                      <a:headEnd len="sm" w="sm" type="none"/>
                      <a:tailEnd len="sm" w="sm" type="none"/>
                    </a:lnB>
                    <a:solidFill>
                      <a:srgbClr val="832AF5"/>
                    </a:solidFill>
                  </a:tcPr>
                </a:tc>
              </a:tr>
              <a:tr h="417850">
                <a:tc>
                  <a:txBody>
                    <a:bodyPr/>
                    <a:lstStyle/>
                    <a:p>
                      <a:pPr indent="0" lvl="0" marL="0" rtl="0" algn="r">
                        <a:spcBef>
                          <a:spcPts val="0"/>
                        </a:spcBef>
                        <a:spcAft>
                          <a:spcPts val="0"/>
                        </a:spcAft>
                        <a:buNone/>
                      </a:pPr>
                      <a:r>
                        <a:rPr lang="pt-BR" sz="1000">
                          <a:solidFill>
                            <a:srgbClr val="666666"/>
                          </a:solidFill>
                          <a:latin typeface="Work Sans"/>
                          <a:ea typeface="Work Sans"/>
                          <a:cs typeface="Work Sans"/>
                          <a:sym typeface="Work Sans"/>
                        </a:rPr>
                        <a:t>Reserva de Sprints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6</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832AF5"/>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417850">
                <a:tc>
                  <a:txBody>
                    <a:bodyPr/>
                    <a:lstStyle/>
                    <a:p>
                      <a:pPr indent="0" lvl="0" marL="0" rtl="0" algn="r">
                        <a:spcBef>
                          <a:spcPts val="0"/>
                        </a:spcBef>
                        <a:spcAft>
                          <a:spcPts val="0"/>
                        </a:spcAft>
                        <a:buNone/>
                      </a:pPr>
                      <a:r>
                        <a:rPr lang="pt-BR" sz="1000">
                          <a:solidFill>
                            <a:srgbClr val="666666"/>
                          </a:solidFill>
                          <a:latin typeface="Work Sans"/>
                          <a:ea typeface="Work Sans"/>
                          <a:cs typeface="Work Sans"/>
                          <a:sym typeface="Work Sans"/>
                        </a:rPr>
                        <a:t>Tempo de projeto</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3 meses</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solidFill>
                  </a:tcPr>
                </a:tc>
              </a:tr>
              <a:tr h="417850">
                <a:tc>
                  <a:txBody>
                    <a:bodyPr/>
                    <a:lstStyle/>
                    <a:p>
                      <a:pPr indent="0" lvl="0" marL="0" rtl="0" algn="r">
                        <a:spcBef>
                          <a:spcPts val="0"/>
                        </a:spcBef>
                        <a:spcAft>
                          <a:spcPts val="0"/>
                        </a:spcAft>
                        <a:buNone/>
                      </a:pPr>
                      <a:r>
                        <a:rPr lang="pt-BR" sz="1000">
                          <a:solidFill>
                            <a:srgbClr val="666666"/>
                          </a:solidFill>
                          <a:latin typeface="Work Sans"/>
                          <a:ea typeface="Work Sans"/>
                          <a:cs typeface="Work Sans"/>
                          <a:sym typeface="Work Sans"/>
                        </a:rPr>
                        <a:t>Custo por sprint</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rgbClr val="666666"/>
                          </a:solidFill>
                          <a:latin typeface="Work Sans Medium"/>
                          <a:ea typeface="Work Sans Medium"/>
                          <a:cs typeface="Work Sans Medium"/>
                          <a:sym typeface="Work Sans Medium"/>
                        </a:rPr>
                        <a:t>R$25,000</a:t>
                      </a:r>
                      <a:endParaRPr sz="1000">
                        <a:solidFill>
                          <a:srgbClr val="666666"/>
                        </a:solidFill>
                        <a:latin typeface="Work Sans Medium"/>
                        <a:ea typeface="Work Sans Medium"/>
                        <a:cs typeface="Work Sans Medium"/>
                        <a:sym typeface="Work Sans Medium"/>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417850">
                <a:tc>
                  <a:txBody>
                    <a:bodyPr/>
                    <a:lstStyle/>
                    <a:p>
                      <a:pPr indent="0" lvl="0" marL="0" rtl="0" algn="r">
                        <a:spcBef>
                          <a:spcPts val="0"/>
                        </a:spcBef>
                        <a:spcAft>
                          <a:spcPts val="0"/>
                        </a:spcAft>
                        <a:buClr>
                          <a:schemeClr val="dk1"/>
                        </a:buClr>
                        <a:buSzPts val="1100"/>
                        <a:buFont typeface="Arial"/>
                        <a:buNone/>
                      </a:pPr>
                      <a:r>
                        <a:rPr lang="pt-BR" sz="1000">
                          <a:solidFill>
                            <a:srgbClr val="34342D"/>
                          </a:solidFill>
                          <a:latin typeface="Work Sans SemiBold"/>
                          <a:ea typeface="Work Sans SemiBold"/>
                          <a:cs typeface="Work Sans SemiBold"/>
                          <a:sym typeface="Work Sans SemiBold"/>
                        </a:rPr>
                        <a:t>Valor total</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pt-BR" sz="1000">
                          <a:solidFill>
                            <a:srgbClr val="34342D"/>
                          </a:solidFill>
                          <a:latin typeface="Work Sans SemiBold"/>
                          <a:ea typeface="Work Sans SemiBold"/>
                          <a:cs typeface="Work Sans SemiBold"/>
                          <a:sym typeface="Work Sans SemiBold"/>
                        </a:rPr>
                        <a:t>R$150,000</a:t>
                      </a:r>
                      <a:endParaRPr sz="1000">
                        <a:solidFill>
                          <a:srgbClr val="666666"/>
                        </a:solidFill>
                        <a:latin typeface="Work Sans"/>
                        <a:ea typeface="Work Sans"/>
                        <a:cs typeface="Work Sans"/>
                        <a:sym typeface="Work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bl>
          </a:graphicData>
        </a:graphic>
      </p:graphicFrame>
      <p:sp>
        <p:nvSpPr>
          <p:cNvPr id="465" name="Google Shape;465;p52"/>
          <p:cNvSpPr txBox="1"/>
          <p:nvPr/>
        </p:nvSpPr>
        <p:spPr>
          <a:xfrm>
            <a:off x="6614075" y="2085300"/>
            <a:ext cx="1604400" cy="972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252525"/>
                </a:solidFill>
                <a:latin typeface="Work Sans"/>
                <a:ea typeface="Work Sans"/>
                <a:cs typeface="Work Sans"/>
                <a:sym typeface="Work Sans"/>
              </a:rPr>
              <a:t>O time pode ser composto por dois engenheiros de software e um UI/UX designers.</a:t>
            </a:r>
            <a:br>
              <a:rPr lang="pt-BR" sz="800">
                <a:solidFill>
                  <a:srgbClr val="252525"/>
                </a:solidFill>
                <a:latin typeface="Work Sans"/>
                <a:ea typeface="Work Sans"/>
                <a:cs typeface="Work Sans"/>
                <a:sym typeface="Work Sans"/>
              </a:rPr>
            </a:br>
            <a:r>
              <a:rPr lang="pt-BR" sz="800">
                <a:solidFill>
                  <a:srgbClr val="252525"/>
                </a:solidFill>
                <a:latin typeface="Work Sans"/>
                <a:ea typeface="Work Sans"/>
                <a:cs typeface="Work Sans"/>
                <a:sym typeface="Work Sans"/>
              </a:rPr>
              <a:t>⏤</a:t>
            </a:r>
            <a:br>
              <a:rPr lang="pt-BR" sz="800">
                <a:solidFill>
                  <a:srgbClr val="252525"/>
                </a:solidFill>
                <a:latin typeface="Work Sans"/>
                <a:ea typeface="Work Sans"/>
                <a:cs typeface="Work Sans"/>
                <a:sym typeface="Work Sans"/>
              </a:rPr>
            </a:br>
            <a:r>
              <a:rPr lang="pt-BR" sz="800">
                <a:solidFill>
                  <a:srgbClr val="252525"/>
                </a:solidFill>
                <a:latin typeface="Work Sans"/>
                <a:ea typeface="Work Sans"/>
                <a:cs typeface="Work Sans"/>
                <a:sym typeface="Work Sans"/>
              </a:rPr>
              <a:t>A equipe conta com o apoio e facilitação de um Agile Coach (Customer success)</a:t>
            </a:r>
            <a:endParaRPr sz="800">
              <a:solidFill>
                <a:srgbClr val="252525"/>
              </a:solidFill>
              <a:latin typeface="Work Sans"/>
              <a:ea typeface="Work Sans"/>
              <a:cs typeface="Work Sans"/>
              <a:sym typeface="Work Sans"/>
            </a:endParaRPr>
          </a:p>
        </p:txBody>
      </p:sp>
      <p:sp>
        <p:nvSpPr>
          <p:cNvPr id="466" name="Google Shape;466;p52"/>
          <p:cNvSpPr txBox="1"/>
          <p:nvPr/>
        </p:nvSpPr>
        <p:spPr>
          <a:xfrm>
            <a:off x="6614075" y="1660575"/>
            <a:ext cx="1711500" cy="307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None/>
            </a:pPr>
            <a:r>
              <a:rPr lang="pt-BR" sz="1000">
                <a:solidFill>
                  <a:srgbClr val="252525"/>
                </a:solidFill>
                <a:latin typeface="Work Sans SemiBold"/>
                <a:ea typeface="Work Sans SemiBold"/>
                <a:cs typeface="Work Sans SemiBold"/>
                <a:sym typeface="Work Sans SemiBold"/>
              </a:rPr>
              <a:t>Team Luna</a:t>
            </a:r>
            <a:endParaRPr sz="1000">
              <a:solidFill>
                <a:srgbClr val="252525"/>
              </a:solidFill>
              <a:latin typeface="Work Sans SemiBold"/>
              <a:ea typeface="Work Sans SemiBold"/>
              <a:cs typeface="Work Sans SemiBold"/>
              <a:sym typeface="Work Sans SemiBold"/>
            </a:endParaRPr>
          </a:p>
          <a:p>
            <a:pPr indent="0" lvl="0" marL="0" rtl="0" algn="l">
              <a:lnSpc>
                <a:spcPct val="100000"/>
              </a:lnSpc>
              <a:spcBef>
                <a:spcPts val="0"/>
              </a:spcBef>
              <a:spcAft>
                <a:spcPts val="0"/>
              </a:spcAft>
              <a:buNone/>
            </a:pPr>
            <a:r>
              <a:rPr lang="pt-BR" sz="1000">
                <a:solidFill>
                  <a:srgbClr val="34342D"/>
                </a:solidFill>
                <a:latin typeface="Work Sans"/>
                <a:ea typeface="Work Sans"/>
                <a:cs typeface="Work Sans"/>
                <a:sym typeface="Work Sans"/>
              </a:rPr>
              <a:t>2 profissionais full-time</a:t>
            </a:r>
            <a:endParaRPr sz="1000">
              <a:solidFill>
                <a:srgbClr val="34342D"/>
              </a:solidFill>
              <a:latin typeface="Work Sans"/>
              <a:ea typeface="Work Sans"/>
              <a:cs typeface="Work Sans"/>
              <a:sym typeface="Work Sans"/>
            </a:endParaRPr>
          </a:p>
        </p:txBody>
      </p:sp>
      <p:sp>
        <p:nvSpPr>
          <p:cNvPr id="467" name="Google Shape;467;p52"/>
          <p:cNvSpPr/>
          <p:nvPr/>
        </p:nvSpPr>
        <p:spPr>
          <a:xfrm>
            <a:off x="720000" y="39243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diamond">
  <p:cSld name="CUSTOM_34">
    <p:spTree>
      <p:nvGrpSpPr>
        <p:cNvPr id="468" name="Shape 468"/>
        <p:cNvGrpSpPr/>
        <p:nvPr/>
      </p:nvGrpSpPr>
      <p:grpSpPr>
        <a:xfrm>
          <a:off x="0" y="0"/>
          <a:ext cx="0" cy="0"/>
          <a:chOff x="0" y="0"/>
          <a:chExt cx="0" cy="0"/>
        </a:xfrm>
      </p:grpSpPr>
      <p:sp>
        <p:nvSpPr>
          <p:cNvPr id="469" name="Google Shape;469;p53"/>
          <p:cNvSpPr txBox="1"/>
          <p:nvPr/>
        </p:nvSpPr>
        <p:spPr>
          <a:xfrm>
            <a:off x="720000" y="648000"/>
            <a:ext cx="1431000" cy="4926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Nosso processo</a:t>
            </a:r>
            <a:endParaRPr b="1" sz="2000">
              <a:solidFill>
                <a:srgbClr val="252525"/>
              </a:solidFill>
              <a:latin typeface="Work Sans"/>
              <a:ea typeface="Work Sans"/>
              <a:cs typeface="Work Sans"/>
              <a:sym typeface="Work Sans"/>
            </a:endParaRPr>
          </a:p>
        </p:txBody>
      </p:sp>
      <p:sp>
        <p:nvSpPr>
          <p:cNvPr id="470" name="Google Shape;470;p53"/>
          <p:cNvSpPr txBox="1"/>
          <p:nvPr/>
        </p:nvSpPr>
        <p:spPr>
          <a:xfrm>
            <a:off x="720000" y="4093500"/>
            <a:ext cx="7697100" cy="406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666666"/>
                </a:solidFill>
                <a:latin typeface="Work Sans"/>
                <a:ea typeface="Work Sans"/>
                <a:cs typeface="Work Sans"/>
                <a:sym typeface="Work Sans"/>
              </a:rPr>
              <a:t>Ajudamos você a definir o espaço do problema, identificar as demandas do cliente e explorar as direções de produto que respondem diretamente aos usuários e aos objetivos de negócios. Criamos protótipos funcionais para obter insights importantes por meio de teste com usuários, encurtando o ciclo de feedback e reduzindo o risco de entregas.</a:t>
            </a:r>
            <a:endParaRPr sz="800">
              <a:solidFill>
                <a:srgbClr val="666666"/>
              </a:solidFill>
              <a:latin typeface="Work Sans"/>
              <a:ea typeface="Work Sans"/>
              <a:cs typeface="Work Sans"/>
              <a:sym typeface="Work Sans"/>
            </a:endParaRPr>
          </a:p>
        </p:txBody>
      </p:sp>
      <p:sp>
        <p:nvSpPr>
          <p:cNvPr id="471" name="Google Shape;471;p53"/>
          <p:cNvSpPr/>
          <p:nvPr/>
        </p:nvSpPr>
        <p:spPr>
          <a:xfrm>
            <a:off x="720000" y="39243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53"/>
          <p:cNvPicPr preferRelativeResize="0"/>
          <p:nvPr/>
        </p:nvPicPr>
        <p:blipFill>
          <a:blip r:embed="rId2">
            <a:alphaModFix/>
          </a:blip>
          <a:stretch>
            <a:fillRect/>
          </a:stretch>
        </p:blipFill>
        <p:spPr>
          <a:xfrm>
            <a:off x="2392238" y="1442450"/>
            <a:ext cx="4359524" cy="2137299"/>
          </a:xfrm>
          <a:prstGeom prst="rect">
            <a:avLst/>
          </a:prstGeom>
          <a:noFill/>
          <a:ln>
            <a:noFill/>
          </a:ln>
        </p:spPr>
      </p:pic>
      <p:sp>
        <p:nvSpPr>
          <p:cNvPr id="473" name="Google Shape;473;p53"/>
          <p:cNvSpPr txBox="1"/>
          <p:nvPr/>
        </p:nvSpPr>
        <p:spPr>
          <a:xfrm>
            <a:off x="2441575" y="1088850"/>
            <a:ext cx="21111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800">
                <a:solidFill>
                  <a:srgbClr val="832AF5"/>
                </a:solidFill>
                <a:latin typeface="Work Sans SemiBold"/>
                <a:ea typeface="Work Sans SemiBold"/>
                <a:cs typeface="Work Sans SemiBold"/>
                <a:sym typeface="Work Sans SemiBold"/>
              </a:rPr>
              <a:t>DEFINIR ESTRATÉGIA</a:t>
            </a:r>
            <a:endParaRPr sz="800">
              <a:solidFill>
                <a:srgbClr val="832AF5"/>
              </a:solidFill>
              <a:latin typeface="Work Sans SemiBold"/>
              <a:ea typeface="Work Sans SemiBold"/>
              <a:cs typeface="Work Sans SemiBold"/>
              <a:sym typeface="Work Sans SemiBold"/>
            </a:endParaRPr>
          </a:p>
        </p:txBody>
      </p:sp>
      <p:sp>
        <p:nvSpPr>
          <p:cNvPr id="474" name="Google Shape;474;p53"/>
          <p:cNvSpPr txBox="1"/>
          <p:nvPr/>
        </p:nvSpPr>
        <p:spPr>
          <a:xfrm>
            <a:off x="2441575" y="1211850"/>
            <a:ext cx="21111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i="1" lang="pt-BR" sz="800">
                <a:solidFill>
                  <a:srgbClr val="656C77"/>
                </a:solidFill>
                <a:latin typeface="Work Sans"/>
                <a:ea typeface="Work Sans"/>
                <a:cs typeface="Work Sans"/>
                <a:sym typeface="Work Sans"/>
              </a:rPr>
              <a:t>Entender o porquê e definir o como</a:t>
            </a:r>
            <a:endParaRPr i="1" sz="800">
              <a:solidFill>
                <a:srgbClr val="656C77"/>
              </a:solidFill>
              <a:latin typeface="Work Sans"/>
              <a:ea typeface="Work Sans"/>
              <a:cs typeface="Work Sans"/>
              <a:sym typeface="Work Sans"/>
            </a:endParaRPr>
          </a:p>
        </p:txBody>
      </p:sp>
      <p:sp>
        <p:nvSpPr>
          <p:cNvPr id="475" name="Google Shape;475;p53"/>
          <p:cNvSpPr txBox="1"/>
          <p:nvPr/>
        </p:nvSpPr>
        <p:spPr>
          <a:xfrm>
            <a:off x="4552675" y="1088850"/>
            <a:ext cx="21459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800">
                <a:solidFill>
                  <a:srgbClr val="832AF5"/>
                </a:solidFill>
                <a:latin typeface="Work Sans SemiBold"/>
                <a:ea typeface="Work Sans SemiBold"/>
                <a:cs typeface="Work Sans SemiBold"/>
                <a:sym typeface="Work Sans SemiBold"/>
              </a:rPr>
              <a:t>EXECUTAR SOLUÇÃO</a:t>
            </a:r>
            <a:endParaRPr sz="800">
              <a:solidFill>
                <a:srgbClr val="832AF5"/>
              </a:solidFill>
              <a:latin typeface="Work Sans SemiBold"/>
              <a:ea typeface="Work Sans SemiBold"/>
              <a:cs typeface="Work Sans SemiBold"/>
              <a:sym typeface="Work Sans SemiBold"/>
            </a:endParaRPr>
          </a:p>
        </p:txBody>
      </p:sp>
      <p:sp>
        <p:nvSpPr>
          <p:cNvPr id="476" name="Google Shape;476;p53"/>
          <p:cNvSpPr txBox="1"/>
          <p:nvPr/>
        </p:nvSpPr>
        <p:spPr>
          <a:xfrm>
            <a:off x="4552675" y="1211850"/>
            <a:ext cx="21459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i="1" lang="pt-BR" sz="800">
                <a:solidFill>
                  <a:srgbClr val="656C77"/>
                </a:solidFill>
                <a:latin typeface="Work Sans"/>
                <a:ea typeface="Work Sans"/>
                <a:cs typeface="Work Sans"/>
                <a:sym typeface="Work Sans"/>
              </a:rPr>
              <a:t>Criar um resultado</a:t>
            </a:r>
            <a:endParaRPr i="1" sz="800">
              <a:solidFill>
                <a:srgbClr val="656C77"/>
              </a:solidFill>
              <a:latin typeface="Work Sans"/>
              <a:ea typeface="Work Sans"/>
              <a:cs typeface="Work Sans"/>
              <a:sym typeface="Work Sans"/>
            </a:endParaRPr>
          </a:p>
        </p:txBody>
      </p:sp>
      <p:sp>
        <p:nvSpPr>
          <p:cNvPr id="477" name="Google Shape;477;p53"/>
          <p:cNvSpPr txBox="1"/>
          <p:nvPr/>
        </p:nvSpPr>
        <p:spPr>
          <a:xfrm>
            <a:off x="2265675" y="1901425"/>
            <a:ext cx="3729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800">
                <a:solidFill>
                  <a:srgbClr val="656C77"/>
                </a:solidFill>
                <a:latin typeface="Work Sans Medium"/>
                <a:ea typeface="Work Sans Medium"/>
                <a:cs typeface="Work Sans Medium"/>
                <a:sym typeface="Work Sans Medium"/>
              </a:rPr>
              <a:t>Gatilho</a:t>
            </a:r>
            <a:endParaRPr sz="800">
              <a:solidFill>
                <a:srgbClr val="656C77"/>
              </a:solidFill>
              <a:latin typeface="Work Sans Medium"/>
              <a:ea typeface="Work Sans Medium"/>
              <a:cs typeface="Work Sans Medium"/>
              <a:sym typeface="Work Sans Medium"/>
            </a:endParaRPr>
          </a:p>
        </p:txBody>
      </p:sp>
      <p:sp>
        <p:nvSpPr>
          <p:cNvPr id="478" name="Google Shape;478;p53"/>
          <p:cNvSpPr txBox="1"/>
          <p:nvPr/>
        </p:nvSpPr>
        <p:spPr>
          <a:xfrm>
            <a:off x="4188450" y="1901425"/>
            <a:ext cx="7602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800">
                <a:solidFill>
                  <a:srgbClr val="656C77"/>
                </a:solidFill>
                <a:latin typeface="Work Sans Medium"/>
                <a:ea typeface="Work Sans Medium"/>
                <a:cs typeface="Work Sans Medium"/>
                <a:sym typeface="Work Sans Medium"/>
              </a:rPr>
              <a:t>Visão e plano</a:t>
            </a:r>
            <a:endParaRPr sz="800">
              <a:solidFill>
                <a:srgbClr val="656C77"/>
              </a:solidFill>
              <a:latin typeface="Work Sans Medium"/>
              <a:ea typeface="Work Sans Medium"/>
              <a:cs typeface="Work Sans Medium"/>
              <a:sym typeface="Work Sans Medium"/>
            </a:endParaRPr>
          </a:p>
        </p:txBody>
      </p:sp>
      <p:sp>
        <p:nvSpPr>
          <p:cNvPr id="479" name="Google Shape;479;p53"/>
          <p:cNvSpPr txBox="1"/>
          <p:nvPr/>
        </p:nvSpPr>
        <p:spPr>
          <a:xfrm>
            <a:off x="6498525" y="1901425"/>
            <a:ext cx="471300" cy="1230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800">
                <a:solidFill>
                  <a:srgbClr val="656C77"/>
                </a:solidFill>
                <a:latin typeface="Work Sans Medium"/>
                <a:ea typeface="Work Sans Medium"/>
                <a:cs typeface="Work Sans Medium"/>
                <a:sym typeface="Work Sans Medium"/>
              </a:rPr>
              <a:t>Solução</a:t>
            </a:r>
            <a:endParaRPr sz="800">
              <a:solidFill>
                <a:srgbClr val="656C77"/>
              </a:solidFill>
              <a:latin typeface="Work Sans Medium"/>
              <a:ea typeface="Work Sans Medium"/>
              <a:cs typeface="Work Sans Medium"/>
              <a:sym typeface="Work Sans Medium"/>
            </a:endParaRPr>
          </a:p>
        </p:txBody>
      </p:sp>
      <p:sp>
        <p:nvSpPr>
          <p:cNvPr id="480" name="Google Shape;480;p53"/>
          <p:cNvSpPr txBox="1"/>
          <p:nvPr/>
        </p:nvSpPr>
        <p:spPr>
          <a:xfrm>
            <a:off x="2828600" y="2464900"/>
            <a:ext cx="372900" cy="924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600">
                <a:solidFill>
                  <a:srgbClr val="832AF5"/>
                </a:solidFill>
                <a:latin typeface="Work Sans SemiBold"/>
                <a:ea typeface="Work Sans SemiBold"/>
                <a:cs typeface="Work Sans SemiBold"/>
                <a:sym typeface="Work Sans SemiBold"/>
              </a:rPr>
              <a:t>ENTENDA</a:t>
            </a:r>
            <a:endParaRPr sz="600">
              <a:solidFill>
                <a:srgbClr val="832AF5"/>
              </a:solidFill>
              <a:latin typeface="Work Sans SemiBold"/>
              <a:ea typeface="Work Sans SemiBold"/>
              <a:cs typeface="Work Sans SemiBold"/>
              <a:sym typeface="Work Sans SemiBold"/>
            </a:endParaRPr>
          </a:p>
        </p:txBody>
      </p:sp>
      <p:sp>
        <p:nvSpPr>
          <p:cNvPr id="481" name="Google Shape;481;p53"/>
          <p:cNvSpPr txBox="1"/>
          <p:nvPr/>
        </p:nvSpPr>
        <p:spPr>
          <a:xfrm>
            <a:off x="3773500" y="2464900"/>
            <a:ext cx="342600" cy="924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600">
                <a:solidFill>
                  <a:srgbClr val="832AF5"/>
                </a:solidFill>
                <a:latin typeface="Work Sans SemiBold"/>
                <a:ea typeface="Work Sans SemiBold"/>
                <a:cs typeface="Work Sans SemiBold"/>
                <a:sym typeface="Work Sans SemiBold"/>
              </a:rPr>
              <a:t>DEFINA</a:t>
            </a:r>
            <a:endParaRPr sz="600">
              <a:solidFill>
                <a:srgbClr val="832AF5"/>
              </a:solidFill>
              <a:latin typeface="Work Sans SemiBold"/>
              <a:ea typeface="Work Sans SemiBold"/>
              <a:cs typeface="Work Sans SemiBold"/>
              <a:sym typeface="Work Sans SemiBold"/>
            </a:endParaRPr>
          </a:p>
        </p:txBody>
      </p:sp>
      <p:sp>
        <p:nvSpPr>
          <p:cNvPr id="482" name="Google Shape;482;p53"/>
          <p:cNvSpPr txBox="1"/>
          <p:nvPr/>
        </p:nvSpPr>
        <p:spPr>
          <a:xfrm>
            <a:off x="4988750" y="2464900"/>
            <a:ext cx="372900" cy="924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600">
                <a:solidFill>
                  <a:srgbClr val="832AF5"/>
                </a:solidFill>
                <a:latin typeface="Work Sans SemiBold"/>
                <a:ea typeface="Work Sans SemiBold"/>
                <a:cs typeface="Work Sans SemiBold"/>
                <a:sym typeface="Work Sans SemiBold"/>
              </a:rPr>
              <a:t>EXPLORE</a:t>
            </a:r>
            <a:endParaRPr sz="600">
              <a:solidFill>
                <a:srgbClr val="832AF5"/>
              </a:solidFill>
              <a:latin typeface="Work Sans SemiBold"/>
              <a:ea typeface="Work Sans SemiBold"/>
              <a:cs typeface="Work Sans SemiBold"/>
              <a:sym typeface="Work Sans SemiBold"/>
            </a:endParaRPr>
          </a:p>
        </p:txBody>
      </p:sp>
      <p:sp>
        <p:nvSpPr>
          <p:cNvPr id="483" name="Google Shape;483;p53"/>
          <p:cNvSpPr txBox="1"/>
          <p:nvPr/>
        </p:nvSpPr>
        <p:spPr>
          <a:xfrm>
            <a:off x="6023075" y="2464900"/>
            <a:ext cx="267300" cy="924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lang="pt-BR" sz="600">
                <a:solidFill>
                  <a:srgbClr val="832AF5"/>
                </a:solidFill>
                <a:latin typeface="Work Sans SemiBold"/>
                <a:ea typeface="Work Sans SemiBold"/>
                <a:cs typeface="Work Sans SemiBold"/>
                <a:sym typeface="Work Sans SemiBold"/>
              </a:rPr>
              <a:t>CRIE</a:t>
            </a:r>
            <a:endParaRPr sz="600">
              <a:solidFill>
                <a:srgbClr val="832AF5"/>
              </a:solidFill>
              <a:latin typeface="Work Sans SemiBold"/>
              <a:ea typeface="Work Sans SemiBold"/>
              <a:cs typeface="Work Sans SemiBold"/>
              <a:sym typeface="Work Sans SemiBo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áfico">
  <p:cSld name="CUSTOM_39">
    <p:bg>
      <p:bgPr>
        <a:solidFill>
          <a:srgbClr val="FFFFFF"/>
        </a:solidFill>
      </p:bgPr>
    </p:bg>
    <p:spTree>
      <p:nvGrpSpPr>
        <p:cNvPr id="484" name="Shape 484"/>
        <p:cNvGrpSpPr/>
        <p:nvPr/>
      </p:nvGrpSpPr>
      <p:grpSpPr>
        <a:xfrm>
          <a:off x="0" y="0"/>
          <a:ext cx="0" cy="0"/>
          <a:chOff x="0" y="0"/>
          <a:chExt cx="0" cy="0"/>
        </a:xfrm>
      </p:grpSpPr>
      <p:pic>
        <p:nvPicPr>
          <p:cNvPr id="485" name="Google Shape;485;p54" title="Points scored"/>
          <p:cNvPicPr preferRelativeResize="0"/>
          <p:nvPr/>
        </p:nvPicPr>
        <p:blipFill>
          <a:blip r:embed="rId2">
            <a:alphaModFix/>
          </a:blip>
          <a:stretch>
            <a:fillRect/>
          </a:stretch>
        </p:blipFill>
        <p:spPr>
          <a:xfrm>
            <a:off x="3471775" y="1034312"/>
            <a:ext cx="4972851" cy="3074883"/>
          </a:xfrm>
          <a:prstGeom prst="rect">
            <a:avLst/>
          </a:prstGeom>
          <a:noFill/>
          <a:ln>
            <a:noFill/>
          </a:ln>
        </p:spPr>
      </p:pic>
      <p:sp>
        <p:nvSpPr>
          <p:cNvPr id="486" name="Google Shape;486;p54"/>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4"/>
          <p:cNvSpPr txBox="1"/>
          <p:nvPr>
            <p:ph idx="1"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8" name="Google Shape;488;p54"/>
          <p:cNvSpPr txBox="1"/>
          <p:nvPr>
            <p:ph type="title"/>
          </p:nvPr>
        </p:nvSpPr>
        <p:spPr>
          <a:xfrm>
            <a:off x="690150" y="674875"/>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9" name="Google Shape;489;p54"/>
          <p:cNvSpPr txBox="1"/>
          <p:nvPr>
            <p:ph idx="2" type="body"/>
          </p:nvPr>
        </p:nvSpPr>
        <p:spPr>
          <a:xfrm>
            <a:off x="724375" y="1321475"/>
            <a:ext cx="2735700" cy="2590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1pPr>
            <a:lvl2pPr indent="-292100" lvl="1" marL="914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2pPr>
            <a:lvl3pPr indent="-292100" lvl="2" marL="1371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3pPr>
            <a:lvl4pPr indent="-292100" lvl="3" marL="1828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4pPr>
            <a:lvl5pPr indent="-292100" lvl="4" marL="22860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5pPr>
            <a:lvl6pPr indent="-292100" lvl="5" marL="2743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6pPr>
            <a:lvl7pPr indent="-292100" lvl="6" marL="3200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7pPr>
            <a:lvl8pPr indent="-292100" lvl="7" marL="3657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8pPr>
            <a:lvl9pPr indent="-292100" lvl="8" marL="4114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o Agile">
  <p:cSld name="CUSTOM_35">
    <p:spTree>
      <p:nvGrpSpPr>
        <p:cNvPr id="490" name="Shape 490"/>
        <p:cNvGrpSpPr/>
        <p:nvPr/>
      </p:nvGrpSpPr>
      <p:grpSpPr>
        <a:xfrm>
          <a:off x="0" y="0"/>
          <a:ext cx="0" cy="0"/>
          <a:chOff x="0" y="0"/>
          <a:chExt cx="0" cy="0"/>
        </a:xfrm>
      </p:grpSpPr>
      <p:sp>
        <p:nvSpPr>
          <p:cNvPr id="491" name="Google Shape;491;p55"/>
          <p:cNvSpPr txBox="1"/>
          <p:nvPr/>
        </p:nvSpPr>
        <p:spPr>
          <a:xfrm>
            <a:off x="720000" y="648000"/>
            <a:ext cx="1464900" cy="4926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Nosso processo</a:t>
            </a:r>
            <a:endParaRPr b="1" sz="2000">
              <a:solidFill>
                <a:srgbClr val="252525"/>
              </a:solidFill>
              <a:latin typeface="Work Sans"/>
              <a:ea typeface="Work Sans"/>
              <a:cs typeface="Work Sans"/>
              <a:sym typeface="Work Sans"/>
            </a:endParaRPr>
          </a:p>
        </p:txBody>
      </p:sp>
      <p:sp>
        <p:nvSpPr>
          <p:cNvPr id="492" name="Google Shape;492;p55"/>
          <p:cNvSpPr txBox="1"/>
          <p:nvPr/>
        </p:nvSpPr>
        <p:spPr>
          <a:xfrm>
            <a:off x="720000" y="3810300"/>
            <a:ext cx="7697100" cy="689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666666"/>
                </a:solidFill>
                <a:latin typeface="Work Sans"/>
                <a:ea typeface="Work Sans"/>
                <a:cs typeface="Work Sans"/>
                <a:sym typeface="Work Sans"/>
              </a:rPr>
              <a:t>Nosso modelo de trabalho é baseado em valores, práticas e métodos ágeis de engenharia software. Essa abordagem nos ajuda a ter uma melhor colaboração e a aumentar nossa capacidade de responder rapidamente a mudanças. Definimos junto ao cliente um cronograma (espaço de tempo/quantidade de sprints) e recursos envolvidos (tamanho do time), enquanto o escopo varia. O escopo de projeto é regularmente revisto e priorizado pelo gerente de produto. É ele quem decide qual trabalho deve ser realizado nas sprints com base em feedback qualitativo e quantitativo de vários canais (condições de mercado, feedback do cliente, competições, equipe, etc.).</a:t>
            </a:r>
            <a:endParaRPr sz="800">
              <a:solidFill>
                <a:srgbClr val="666666"/>
              </a:solidFill>
              <a:latin typeface="Work Sans"/>
              <a:ea typeface="Work Sans"/>
              <a:cs typeface="Work Sans"/>
              <a:sym typeface="Work Sans"/>
            </a:endParaRPr>
          </a:p>
        </p:txBody>
      </p:sp>
      <p:sp>
        <p:nvSpPr>
          <p:cNvPr id="493" name="Google Shape;493;p55"/>
          <p:cNvSpPr/>
          <p:nvPr/>
        </p:nvSpPr>
        <p:spPr>
          <a:xfrm>
            <a:off x="720000" y="36411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55"/>
          <p:cNvPicPr preferRelativeResize="0"/>
          <p:nvPr/>
        </p:nvPicPr>
        <p:blipFill>
          <a:blip r:embed="rId2">
            <a:alphaModFix/>
          </a:blip>
          <a:stretch>
            <a:fillRect/>
          </a:stretch>
        </p:blipFill>
        <p:spPr>
          <a:xfrm>
            <a:off x="1501950" y="993075"/>
            <a:ext cx="6133223" cy="208787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to">
  <p:cSld name="CUSTOM_38">
    <p:bg>
      <p:bgPr>
        <a:solidFill>
          <a:schemeClr val="dk1"/>
        </a:solidFill>
      </p:bgPr>
    </p:bg>
    <p:spTree>
      <p:nvGrpSpPr>
        <p:cNvPr id="495" name="Shape 495"/>
        <p:cNvGrpSpPr/>
        <p:nvPr/>
      </p:nvGrpSpPr>
      <p:grpSpPr>
        <a:xfrm>
          <a:off x="0" y="0"/>
          <a:ext cx="0" cy="0"/>
          <a:chOff x="0" y="0"/>
          <a:chExt cx="0" cy="0"/>
        </a:xfrm>
      </p:grpSpPr>
      <p:sp>
        <p:nvSpPr>
          <p:cNvPr id="496" name="Google Shape;496;p56"/>
          <p:cNvSpPr txBox="1"/>
          <p:nvPr/>
        </p:nvSpPr>
        <p:spPr>
          <a:xfrm>
            <a:off x="697350" y="781275"/>
            <a:ext cx="400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500">
                <a:solidFill>
                  <a:srgbClr val="FFFFFF"/>
                </a:solidFill>
                <a:latin typeface="Work Sans SemiBold"/>
                <a:ea typeface="Work Sans SemiBold"/>
                <a:cs typeface="Work Sans SemiBold"/>
                <a:sym typeface="Work Sans SemiBold"/>
              </a:rPr>
              <a:t>Precisa de ajuda para construir</a:t>
            </a:r>
            <a:endParaRPr sz="1500">
              <a:solidFill>
                <a:srgbClr val="FFFFFF"/>
              </a:solidFill>
              <a:latin typeface="Work Sans SemiBold"/>
              <a:ea typeface="Work Sans SemiBold"/>
              <a:cs typeface="Work Sans SemiBold"/>
              <a:sym typeface="Work Sans SemiBold"/>
            </a:endParaRPr>
          </a:p>
          <a:p>
            <a:pPr indent="0" lvl="0" marL="0" rtl="0" algn="l">
              <a:spcBef>
                <a:spcPts val="0"/>
              </a:spcBef>
              <a:spcAft>
                <a:spcPts val="0"/>
              </a:spcAft>
              <a:buNone/>
            </a:pPr>
            <a:r>
              <a:rPr lang="pt-BR" sz="1500">
                <a:solidFill>
                  <a:srgbClr val="FFFFFF"/>
                </a:solidFill>
                <a:latin typeface="Work Sans SemiBold"/>
                <a:ea typeface="Work Sans SemiBold"/>
                <a:cs typeface="Work Sans SemiBold"/>
                <a:sym typeface="Work Sans SemiBold"/>
              </a:rPr>
              <a:t>o seu produto digital?</a:t>
            </a:r>
            <a:endParaRPr sz="1500">
              <a:solidFill>
                <a:srgbClr val="FFFFFF"/>
              </a:solidFill>
              <a:latin typeface="Work Sans SemiBold"/>
              <a:ea typeface="Work Sans SemiBold"/>
              <a:cs typeface="Work Sans SemiBold"/>
              <a:sym typeface="Work Sans SemiBold"/>
            </a:endParaRPr>
          </a:p>
        </p:txBody>
      </p:sp>
      <p:sp>
        <p:nvSpPr>
          <p:cNvPr id="497" name="Google Shape;497;p56"/>
          <p:cNvSpPr txBox="1"/>
          <p:nvPr/>
        </p:nvSpPr>
        <p:spPr>
          <a:xfrm>
            <a:off x="697350" y="1501000"/>
            <a:ext cx="4005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dk2"/>
                </a:solidFill>
                <a:uFill>
                  <a:noFill/>
                </a:uFill>
                <a:latin typeface="Work Sans SemiBold"/>
                <a:ea typeface="Work Sans SemiBold"/>
                <a:cs typeface="Work Sans SemiBold"/>
                <a:sym typeface="Work Sans SemiBold"/>
                <a:hlinkClick r:id="rId2">
                  <a:extLst>
                    <a:ext uri="{A12FA001-AC4F-418D-AE19-62706E023703}">
                      <ahyp:hlinkClr val="tx"/>
                    </a:ext>
                  </a:extLst>
                </a:hlinkClick>
              </a:rPr>
              <a:t>novatics.com.br</a:t>
            </a:r>
            <a:endParaRPr sz="2600">
              <a:solidFill>
                <a:schemeClr val="dk2"/>
              </a:solidFill>
              <a:latin typeface="Work Sans SemiBold"/>
              <a:ea typeface="Work Sans SemiBold"/>
              <a:cs typeface="Work Sans SemiBold"/>
              <a:sym typeface="Work Sans SemiBold"/>
            </a:endParaRPr>
          </a:p>
        </p:txBody>
      </p:sp>
      <p:sp>
        <p:nvSpPr>
          <p:cNvPr id="498" name="Google Shape;498;p56"/>
          <p:cNvSpPr txBox="1"/>
          <p:nvPr/>
        </p:nvSpPr>
        <p:spPr>
          <a:xfrm>
            <a:off x="697350" y="1945900"/>
            <a:ext cx="400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accent5"/>
                </a:solidFill>
                <a:uFill>
                  <a:noFill/>
                </a:uFill>
                <a:latin typeface="Work Sans SemiBold"/>
                <a:ea typeface="Work Sans SemiBold"/>
                <a:cs typeface="Work Sans SemiBold"/>
                <a:sym typeface="Work Sans SemiBold"/>
                <a:hlinkClick r:id="rId3">
                  <a:extLst>
                    <a:ext uri="{A12FA001-AC4F-418D-AE19-62706E023703}">
                      <ahyp:hlinkClr val="tx"/>
                    </a:ext>
                  </a:extLst>
                </a:hlinkClick>
              </a:rPr>
              <a:t>hello@novatics.com.br</a:t>
            </a:r>
            <a:endParaRPr sz="1600">
              <a:solidFill>
                <a:schemeClr val="accent5"/>
              </a:solidFill>
              <a:latin typeface="Work Sans SemiBold"/>
              <a:ea typeface="Work Sans SemiBold"/>
              <a:cs typeface="Work Sans SemiBold"/>
              <a:sym typeface="Work Sans SemiBold"/>
            </a:endParaRPr>
          </a:p>
        </p:txBody>
      </p:sp>
      <p:sp>
        <p:nvSpPr>
          <p:cNvPr id="499" name="Google Shape;499;p56"/>
          <p:cNvSpPr txBox="1"/>
          <p:nvPr/>
        </p:nvSpPr>
        <p:spPr>
          <a:xfrm>
            <a:off x="697350" y="2646025"/>
            <a:ext cx="17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accent5"/>
                </a:solidFill>
                <a:latin typeface="Work Sans"/>
                <a:ea typeface="Work Sans"/>
                <a:cs typeface="Work Sans"/>
                <a:sym typeface="Work Sans"/>
              </a:rPr>
              <a:t>Brasília</a:t>
            </a:r>
            <a:endParaRPr sz="1200">
              <a:solidFill>
                <a:schemeClr val="accent5"/>
              </a:solidFill>
              <a:latin typeface="Work Sans"/>
              <a:ea typeface="Work Sans"/>
              <a:cs typeface="Work Sans"/>
              <a:sym typeface="Work Sans"/>
            </a:endParaRPr>
          </a:p>
        </p:txBody>
      </p:sp>
      <p:sp>
        <p:nvSpPr>
          <p:cNvPr id="500" name="Google Shape;500;p56"/>
          <p:cNvSpPr txBox="1"/>
          <p:nvPr/>
        </p:nvSpPr>
        <p:spPr>
          <a:xfrm>
            <a:off x="697350" y="2895125"/>
            <a:ext cx="17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rgbClr val="FFFFFF"/>
                </a:solidFill>
                <a:latin typeface="Work Sans"/>
                <a:ea typeface="Work Sans"/>
                <a:cs typeface="Work Sans"/>
                <a:sym typeface="Work Sans"/>
              </a:rPr>
              <a:t>+55 (61) 3547 0733 </a:t>
            </a:r>
            <a:endParaRPr sz="1200">
              <a:solidFill>
                <a:srgbClr val="FFFFFF"/>
              </a:solidFill>
              <a:latin typeface="Work Sans"/>
              <a:ea typeface="Work Sans"/>
              <a:cs typeface="Work Sans"/>
              <a:sym typeface="Work Sans"/>
            </a:endParaRPr>
          </a:p>
        </p:txBody>
      </p:sp>
      <p:sp>
        <p:nvSpPr>
          <p:cNvPr id="501" name="Google Shape;501;p56"/>
          <p:cNvSpPr txBox="1"/>
          <p:nvPr/>
        </p:nvSpPr>
        <p:spPr>
          <a:xfrm>
            <a:off x="697350" y="3151825"/>
            <a:ext cx="177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accent5"/>
                </a:solidFill>
                <a:latin typeface="Work Sans"/>
                <a:ea typeface="Work Sans"/>
                <a:cs typeface="Work Sans"/>
                <a:sym typeface="Work Sans"/>
              </a:rPr>
              <a:t>SHIN CA 07, Lote 16, Lago NorteBrasília, Brasil 71503-507</a:t>
            </a:r>
            <a:endParaRPr sz="800">
              <a:solidFill>
                <a:schemeClr val="accent5"/>
              </a:solidFill>
              <a:latin typeface="Work Sans"/>
              <a:ea typeface="Work Sans"/>
              <a:cs typeface="Work Sans"/>
              <a:sym typeface="Work Sans"/>
            </a:endParaRPr>
          </a:p>
        </p:txBody>
      </p:sp>
      <p:sp>
        <p:nvSpPr>
          <p:cNvPr id="502" name="Google Shape;502;p56"/>
          <p:cNvSpPr txBox="1"/>
          <p:nvPr/>
        </p:nvSpPr>
        <p:spPr>
          <a:xfrm>
            <a:off x="3044875" y="2646025"/>
            <a:ext cx="17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accent5"/>
                </a:solidFill>
                <a:latin typeface="Work Sans"/>
                <a:ea typeface="Work Sans"/>
                <a:cs typeface="Work Sans"/>
                <a:sym typeface="Work Sans"/>
              </a:rPr>
              <a:t>Califórnia</a:t>
            </a:r>
            <a:endParaRPr sz="1200">
              <a:solidFill>
                <a:schemeClr val="accent5"/>
              </a:solidFill>
              <a:latin typeface="Work Sans"/>
              <a:ea typeface="Work Sans"/>
              <a:cs typeface="Work Sans"/>
              <a:sym typeface="Work Sans"/>
            </a:endParaRPr>
          </a:p>
        </p:txBody>
      </p:sp>
      <p:sp>
        <p:nvSpPr>
          <p:cNvPr id="503" name="Google Shape;503;p56"/>
          <p:cNvSpPr txBox="1"/>
          <p:nvPr/>
        </p:nvSpPr>
        <p:spPr>
          <a:xfrm>
            <a:off x="3044875" y="2895125"/>
            <a:ext cx="17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rgbClr val="FFFFFF"/>
                </a:solidFill>
                <a:latin typeface="Work Sans"/>
                <a:ea typeface="Work Sans"/>
                <a:cs typeface="Work Sans"/>
                <a:sym typeface="Work Sans"/>
              </a:rPr>
              <a:t>+1 (510) 600 3592</a:t>
            </a:r>
            <a:endParaRPr sz="1200">
              <a:solidFill>
                <a:srgbClr val="FFFFFF"/>
              </a:solidFill>
              <a:latin typeface="Work Sans"/>
              <a:ea typeface="Work Sans"/>
              <a:cs typeface="Work Sans"/>
              <a:sym typeface="Work Sans"/>
            </a:endParaRPr>
          </a:p>
        </p:txBody>
      </p:sp>
      <p:sp>
        <p:nvSpPr>
          <p:cNvPr id="504" name="Google Shape;504;p56"/>
          <p:cNvSpPr txBox="1"/>
          <p:nvPr/>
        </p:nvSpPr>
        <p:spPr>
          <a:xfrm>
            <a:off x="3044875" y="3151825"/>
            <a:ext cx="177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solidFill>
                  <a:schemeClr val="accent5"/>
                </a:solidFill>
                <a:latin typeface="Work Sans"/>
                <a:ea typeface="Work Sans"/>
                <a:cs typeface="Work Sans"/>
                <a:sym typeface="Work Sans"/>
              </a:rPr>
              <a:t>1020 B St, San Rafael</a:t>
            </a:r>
            <a:endParaRPr sz="800">
              <a:solidFill>
                <a:schemeClr val="accent5"/>
              </a:solidFill>
              <a:latin typeface="Work Sans"/>
              <a:ea typeface="Work Sans"/>
              <a:cs typeface="Work Sans"/>
              <a:sym typeface="Work Sans"/>
            </a:endParaRPr>
          </a:p>
          <a:p>
            <a:pPr indent="0" lvl="0" marL="0" rtl="0" algn="l">
              <a:spcBef>
                <a:spcPts val="0"/>
              </a:spcBef>
              <a:spcAft>
                <a:spcPts val="0"/>
              </a:spcAft>
              <a:buNone/>
            </a:pPr>
            <a:r>
              <a:rPr lang="pt-BR" sz="800">
                <a:solidFill>
                  <a:schemeClr val="accent5"/>
                </a:solidFill>
                <a:latin typeface="Work Sans"/>
                <a:ea typeface="Work Sans"/>
                <a:cs typeface="Work Sans"/>
                <a:sym typeface="Work Sans"/>
              </a:rPr>
              <a:t>California, USA 94901</a:t>
            </a:r>
            <a:endParaRPr sz="800">
              <a:solidFill>
                <a:schemeClr val="accent5"/>
              </a:solidFill>
              <a:latin typeface="Work Sans"/>
              <a:ea typeface="Work Sans"/>
              <a:cs typeface="Work Sans"/>
              <a:sym typeface="Work Sans"/>
            </a:endParaRPr>
          </a:p>
        </p:txBody>
      </p:sp>
      <p:pic>
        <p:nvPicPr>
          <p:cNvPr id="505" name="Google Shape;505;p56"/>
          <p:cNvPicPr preferRelativeResize="0"/>
          <p:nvPr/>
        </p:nvPicPr>
        <p:blipFill>
          <a:blip r:embed="rId4">
            <a:alphaModFix/>
          </a:blip>
          <a:stretch>
            <a:fillRect/>
          </a:stretch>
        </p:blipFill>
        <p:spPr>
          <a:xfrm>
            <a:off x="781601" y="4073553"/>
            <a:ext cx="1102101" cy="320050"/>
          </a:xfrm>
          <a:prstGeom prst="rect">
            <a:avLst/>
          </a:prstGeom>
          <a:noFill/>
          <a:ln>
            <a:noFill/>
          </a:ln>
        </p:spPr>
      </p:pic>
      <p:pic>
        <p:nvPicPr>
          <p:cNvPr id="506" name="Google Shape;506;p56"/>
          <p:cNvPicPr preferRelativeResize="0"/>
          <p:nvPr/>
        </p:nvPicPr>
        <p:blipFill rotWithShape="1">
          <a:blip r:embed="rId5">
            <a:alphaModFix/>
          </a:blip>
          <a:srcRect b="39" l="0" r="0" t="29"/>
          <a:stretch/>
        </p:blipFill>
        <p:spPr>
          <a:xfrm>
            <a:off x="5863275" y="674875"/>
            <a:ext cx="2556350" cy="38251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ssos clientes">
  <p:cSld name="CUSTOM_33">
    <p:spTree>
      <p:nvGrpSpPr>
        <p:cNvPr id="507" name="Shape 507"/>
        <p:cNvGrpSpPr/>
        <p:nvPr/>
      </p:nvGrpSpPr>
      <p:grpSpPr>
        <a:xfrm>
          <a:off x="0" y="0"/>
          <a:ext cx="0" cy="0"/>
          <a:chOff x="0" y="0"/>
          <a:chExt cx="0" cy="0"/>
        </a:xfrm>
      </p:grpSpPr>
      <p:sp>
        <p:nvSpPr>
          <p:cNvPr id="508" name="Google Shape;508;p57"/>
          <p:cNvSpPr txBox="1"/>
          <p:nvPr/>
        </p:nvSpPr>
        <p:spPr>
          <a:xfrm>
            <a:off x="720000" y="648000"/>
            <a:ext cx="2228100" cy="2463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rgbClr val="252525"/>
                </a:solidFill>
                <a:latin typeface="Work Sans"/>
                <a:ea typeface="Work Sans"/>
                <a:cs typeface="Work Sans"/>
                <a:sym typeface="Work Sans"/>
              </a:rPr>
              <a:t>Nossos clientes</a:t>
            </a:r>
            <a:endParaRPr b="1" sz="2000">
              <a:solidFill>
                <a:srgbClr val="252525"/>
              </a:solidFill>
              <a:latin typeface="Work Sans"/>
              <a:ea typeface="Work Sans"/>
              <a:cs typeface="Work Sans"/>
              <a:sym typeface="Work Sans"/>
            </a:endParaRPr>
          </a:p>
        </p:txBody>
      </p:sp>
      <p:sp>
        <p:nvSpPr>
          <p:cNvPr id="509" name="Google Shape;509;p57"/>
          <p:cNvSpPr txBox="1"/>
          <p:nvPr/>
        </p:nvSpPr>
        <p:spPr>
          <a:xfrm>
            <a:off x="720000" y="4235400"/>
            <a:ext cx="5859000" cy="264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252525"/>
                </a:solidFill>
                <a:latin typeface="Work Sans"/>
                <a:ea typeface="Work Sans"/>
                <a:cs typeface="Work Sans"/>
                <a:sym typeface="Work Sans"/>
              </a:rPr>
              <a:t>Trazem grandes desafios que nos fazem dar o nosso melhor. Toda a diversidade faz com que a gente se conecte ainda mais com o Brasil e com o mundo. Estamos na Califórnia, China, São Paulo, Curitiba, Boston e Espírito Santo.</a:t>
            </a:r>
            <a:endParaRPr sz="800">
              <a:solidFill>
                <a:srgbClr val="252525"/>
              </a:solidFill>
              <a:latin typeface="Work Sans"/>
              <a:ea typeface="Work Sans"/>
              <a:cs typeface="Work Sans"/>
              <a:sym typeface="Work Sans"/>
            </a:endParaRPr>
          </a:p>
        </p:txBody>
      </p:sp>
      <p:pic>
        <p:nvPicPr>
          <p:cNvPr id="510" name="Google Shape;510;p57"/>
          <p:cNvPicPr preferRelativeResize="0"/>
          <p:nvPr/>
        </p:nvPicPr>
        <p:blipFill rotWithShape="1">
          <a:blip r:embed="rId2">
            <a:alphaModFix/>
          </a:blip>
          <a:srcRect b="0" l="19396" r="18753" t="83000"/>
          <a:stretch/>
        </p:blipFill>
        <p:spPr>
          <a:xfrm>
            <a:off x="1247761" y="3206900"/>
            <a:ext cx="4515221" cy="418075"/>
          </a:xfrm>
          <a:prstGeom prst="rect">
            <a:avLst/>
          </a:prstGeom>
          <a:noFill/>
          <a:ln>
            <a:noFill/>
          </a:ln>
        </p:spPr>
      </p:pic>
      <p:pic>
        <p:nvPicPr>
          <p:cNvPr id="511" name="Google Shape;511;p57"/>
          <p:cNvPicPr preferRelativeResize="0"/>
          <p:nvPr/>
        </p:nvPicPr>
        <p:blipFill>
          <a:blip r:embed="rId3">
            <a:alphaModFix/>
          </a:blip>
          <a:stretch>
            <a:fillRect/>
          </a:stretch>
        </p:blipFill>
        <p:spPr>
          <a:xfrm>
            <a:off x="7517480" y="4226250"/>
            <a:ext cx="899645" cy="264600"/>
          </a:xfrm>
          <a:prstGeom prst="rect">
            <a:avLst/>
          </a:prstGeom>
          <a:noFill/>
          <a:ln>
            <a:noFill/>
          </a:ln>
        </p:spPr>
      </p:pic>
      <p:sp>
        <p:nvSpPr>
          <p:cNvPr id="512" name="Google Shape;512;p57"/>
          <p:cNvSpPr/>
          <p:nvPr/>
        </p:nvSpPr>
        <p:spPr>
          <a:xfrm>
            <a:off x="720000" y="4057975"/>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57"/>
          <p:cNvPicPr preferRelativeResize="0"/>
          <p:nvPr/>
        </p:nvPicPr>
        <p:blipFill>
          <a:blip r:embed="rId4">
            <a:alphaModFix/>
          </a:blip>
          <a:stretch>
            <a:fillRect/>
          </a:stretch>
        </p:blipFill>
        <p:spPr>
          <a:xfrm>
            <a:off x="6297400" y="3312522"/>
            <a:ext cx="1297180" cy="246300"/>
          </a:xfrm>
          <a:prstGeom prst="rect">
            <a:avLst/>
          </a:prstGeom>
          <a:noFill/>
          <a:ln>
            <a:noFill/>
          </a:ln>
        </p:spPr>
      </p:pic>
      <p:pic>
        <p:nvPicPr>
          <p:cNvPr id="514" name="Google Shape;514;p57"/>
          <p:cNvPicPr preferRelativeResize="0"/>
          <p:nvPr/>
        </p:nvPicPr>
        <p:blipFill rotWithShape="1">
          <a:blip r:embed="rId2">
            <a:alphaModFix/>
          </a:blip>
          <a:srcRect b="24351" l="0" r="0" t="0"/>
          <a:stretch/>
        </p:blipFill>
        <p:spPr>
          <a:xfrm>
            <a:off x="922000" y="1120400"/>
            <a:ext cx="7300001" cy="18604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unidade">
  <p:cSld name="CUSTOM_33_1">
    <p:spTree>
      <p:nvGrpSpPr>
        <p:cNvPr id="515" name="Shape 515"/>
        <p:cNvGrpSpPr/>
        <p:nvPr/>
      </p:nvGrpSpPr>
      <p:grpSpPr>
        <a:xfrm>
          <a:off x="0" y="0"/>
          <a:ext cx="0" cy="0"/>
          <a:chOff x="0" y="0"/>
          <a:chExt cx="0" cy="0"/>
        </a:xfrm>
      </p:grpSpPr>
      <p:pic>
        <p:nvPicPr>
          <p:cNvPr id="516" name="Google Shape;516;p58"/>
          <p:cNvPicPr preferRelativeResize="0"/>
          <p:nvPr/>
        </p:nvPicPr>
        <p:blipFill>
          <a:blip r:embed="rId2">
            <a:alphaModFix/>
          </a:blip>
          <a:stretch>
            <a:fillRect/>
          </a:stretch>
        </p:blipFill>
        <p:spPr>
          <a:xfrm>
            <a:off x="7517480" y="4226250"/>
            <a:ext cx="899645" cy="264600"/>
          </a:xfrm>
          <a:prstGeom prst="rect">
            <a:avLst/>
          </a:prstGeom>
          <a:noFill/>
          <a:ln>
            <a:noFill/>
          </a:ln>
        </p:spPr>
      </p:pic>
      <p:sp>
        <p:nvSpPr>
          <p:cNvPr id="517" name="Google Shape;517;p58"/>
          <p:cNvSpPr txBox="1"/>
          <p:nvPr/>
        </p:nvSpPr>
        <p:spPr>
          <a:xfrm>
            <a:off x="720000" y="1400300"/>
            <a:ext cx="2924400" cy="689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252525"/>
                </a:solidFill>
                <a:latin typeface="Work Sans"/>
                <a:ea typeface="Work Sans"/>
                <a:cs typeface="Work Sans"/>
                <a:sym typeface="Work Sans"/>
              </a:rPr>
              <a:t>Nos orgulhamos de participar ativamente da comunidade. Levamos conhecimento de dentro para fora, seja por apoio, patrocínio ou ministrando palestras em eventos que botamos fé. Também cedemos nosso espaço para eventos que representam o que acreditamos.</a:t>
            </a:r>
            <a:endParaRPr sz="800">
              <a:solidFill>
                <a:srgbClr val="252525"/>
              </a:solidFill>
              <a:latin typeface="Work Sans"/>
              <a:ea typeface="Work Sans"/>
              <a:cs typeface="Work Sans"/>
              <a:sym typeface="Work Sans"/>
            </a:endParaRPr>
          </a:p>
        </p:txBody>
      </p:sp>
      <p:pic>
        <p:nvPicPr>
          <p:cNvPr id="518" name="Google Shape;518;p58"/>
          <p:cNvPicPr preferRelativeResize="0"/>
          <p:nvPr/>
        </p:nvPicPr>
        <p:blipFill>
          <a:blip r:embed="rId3">
            <a:alphaModFix/>
          </a:blip>
          <a:stretch>
            <a:fillRect/>
          </a:stretch>
        </p:blipFill>
        <p:spPr>
          <a:xfrm>
            <a:off x="720001" y="2601205"/>
            <a:ext cx="3713765" cy="864929"/>
          </a:xfrm>
          <a:prstGeom prst="rect">
            <a:avLst/>
          </a:prstGeom>
          <a:noFill/>
          <a:ln>
            <a:noFill/>
          </a:ln>
        </p:spPr>
      </p:pic>
      <p:pic>
        <p:nvPicPr>
          <p:cNvPr id="519" name="Google Shape;519;p58"/>
          <p:cNvPicPr preferRelativeResize="0"/>
          <p:nvPr/>
        </p:nvPicPr>
        <p:blipFill>
          <a:blip r:embed="rId4">
            <a:alphaModFix/>
          </a:blip>
          <a:stretch>
            <a:fillRect/>
          </a:stretch>
        </p:blipFill>
        <p:spPr>
          <a:xfrm>
            <a:off x="4575301" y="2596001"/>
            <a:ext cx="3841825" cy="875339"/>
          </a:xfrm>
          <a:prstGeom prst="rect">
            <a:avLst/>
          </a:prstGeom>
          <a:noFill/>
          <a:ln>
            <a:noFill/>
          </a:ln>
        </p:spPr>
      </p:pic>
      <p:pic>
        <p:nvPicPr>
          <p:cNvPr id="520" name="Google Shape;520;p58"/>
          <p:cNvPicPr preferRelativeResize="0"/>
          <p:nvPr/>
        </p:nvPicPr>
        <p:blipFill>
          <a:blip r:embed="rId5">
            <a:alphaModFix/>
          </a:blip>
          <a:stretch>
            <a:fillRect/>
          </a:stretch>
        </p:blipFill>
        <p:spPr>
          <a:xfrm>
            <a:off x="4696325" y="0"/>
            <a:ext cx="4447672" cy="826818"/>
          </a:xfrm>
          <a:prstGeom prst="rect">
            <a:avLst/>
          </a:prstGeom>
          <a:noFill/>
          <a:ln>
            <a:noFill/>
          </a:ln>
        </p:spPr>
      </p:pic>
      <p:sp>
        <p:nvSpPr>
          <p:cNvPr id="521" name="Google Shape;521;p58"/>
          <p:cNvSpPr txBox="1"/>
          <p:nvPr/>
        </p:nvSpPr>
        <p:spPr>
          <a:xfrm>
            <a:off x="720000" y="674875"/>
            <a:ext cx="2924400" cy="738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2000">
                <a:solidFill>
                  <a:schemeClr val="dk1"/>
                </a:solidFill>
                <a:latin typeface="Work Sans"/>
                <a:ea typeface="Work Sans"/>
                <a:cs typeface="Work Sans"/>
                <a:sym typeface="Work Sans"/>
              </a:rPr>
              <a:t>De nós para a comunidade</a:t>
            </a:r>
            <a:endParaRPr b="1" sz="2000">
              <a:solidFill>
                <a:schemeClr val="dk1"/>
              </a:solidFill>
              <a:latin typeface="Work Sans"/>
              <a:ea typeface="Work Sans"/>
              <a:cs typeface="Work Sans"/>
              <a:sym typeface="Work Sans"/>
            </a:endParaRPr>
          </a:p>
          <a:p>
            <a:pPr indent="0" lvl="0" marL="0" rtl="0" algn="l">
              <a:lnSpc>
                <a:spcPct val="80000"/>
              </a:lnSpc>
              <a:spcBef>
                <a:spcPts val="0"/>
              </a:spcBef>
              <a:spcAft>
                <a:spcPts val="0"/>
              </a:spcAft>
              <a:buNone/>
            </a:pPr>
            <a:r>
              <a:t/>
            </a:r>
            <a:endParaRPr b="1" sz="2000">
              <a:solidFill>
                <a:srgbClr val="252525"/>
              </a:solidFill>
              <a:latin typeface="Work Sans"/>
              <a:ea typeface="Work Sans"/>
              <a:cs typeface="Work Sans"/>
              <a:sym typeface="Work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com texto #1">
  <p:cSld name="CUSTOM_9">
    <p:spTree>
      <p:nvGrpSpPr>
        <p:cNvPr id="522" name="Shape 522"/>
        <p:cNvGrpSpPr/>
        <p:nvPr/>
      </p:nvGrpSpPr>
      <p:grpSpPr>
        <a:xfrm>
          <a:off x="0" y="0"/>
          <a:ext cx="0" cy="0"/>
          <a:chOff x="0" y="0"/>
          <a:chExt cx="0" cy="0"/>
        </a:xfrm>
      </p:grpSpPr>
      <p:sp>
        <p:nvSpPr>
          <p:cNvPr id="523" name="Google Shape;523;p59"/>
          <p:cNvSpPr/>
          <p:nvPr/>
        </p:nvSpPr>
        <p:spPr>
          <a:xfrm rot="5400000">
            <a:off x="1425475" y="1210725"/>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59"/>
          <p:cNvCxnSpPr/>
          <p:nvPr/>
        </p:nvCxnSpPr>
        <p:spPr>
          <a:xfrm>
            <a:off x="4696325" y="699950"/>
            <a:ext cx="0" cy="1260600"/>
          </a:xfrm>
          <a:prstGeom prst="straightConnector1">
            <a:avLst/>
          </a:prstGeom>
          <a:noFill/>
          <a:ln cap="flat" cmpd="sng" w="19050">
            <a:solidFill>
              <a:schemeClr val="dk2"/>
            </a:solidFill>
            <a:prstDash val="solid"/>
            <a:round/>
            <a:headEnd len="med" w="med" type="none"/>
            <a:tailEnd len="med" w="med" type="none"/>
          </a:ln>
        </p:spPr>
      </p:cxnSp>
      <p:sp>
        <p:nvSpPr>
          <p:cNvPr id="525" name="Google Shape;525;p59"/>
          <p:cNvSpPr/>
          <p:nvPr/>
        </p:nvSpPr>
        <p:spPr>
          <a:xfrm rot="5400000">
            <a:off x="1425950" y="25070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26" name="Google Shape;526;p59"/>
          <p:cNvSpPr/>
          <p:nvPr/>
        </p:nvSpPr>
        <p:spPr>
          <a:xfrm rot="5400000">
            <a:off x="1425950" y="38033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27" name="Google Shape;527;p59"/>
          <p:cNvSpPr txBox="1"/>
          <p:nvPr>
            <p:ph type="title"/>
          </p:nvPr>
        </p:nvSpPr>
        <p:spPr>
          <a:xfrm>
            <a:off x="1899675"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8" name="Google Shape;528;p59"/>
          <p:cNvSpPr txBox="1"/>
          <p:nvPr>
            <p:ph idx="1" type="body"/>
          </p:nvPr>
        </p:nvSpPr>
        <p:spPr>
          <a:xfrm>
            <a:off x="4926475" y="687350"/>
            <a:ext cx="2735700" cy="12750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1pPr>
            <a:lvl2pPr indent="-292100" lvl="1" marL="9144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2pPr>
            <a:lvl3pPr indent="-292100" lvl="2" marL="13716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3pPr>
            <a:lvl4pPr indent="-292100" lvl="3" marL="18288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4pPr>
            <a:lvl5pPr indent="-292100" lvl="4" marL="22860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5pPr>
            <a:lvl6pPr indent="-292100" lvl="5" marL="27432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6pPr>
            <a:lvl7pPr indent="-292100" lvl="6" marL="32004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7pPr>
            <a:lvl8pPr indent="-292100" lvl="7" marL="36576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8pPr>
            <a:lvl9pPr indent="-292100" lvl="8" marL="411480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9pPr>
          </a:lstStyle>
          <a:p/>
        </p:txBody>
      </p:sp>
      <p:sp>
        <p:nvSpPr>
          <p:cNvPr id="529" name="Google Shape;529;p59"/>
          <p:cNvSpPr txBox="1"/>
          <p:nvPr>
            <p:ph idx="2" type="title"/>
          </p:nvPr>
        </p:nvSpPr>
        <p:spPr>
          <a:xfrm>
            <a:off x="1900150" y="20826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530" name="Google Shape;530;p59"/>
          <p:cNvSpPr txBox="1"/>
          <p:nvPr>
            <p:ph idx="3" type="title"/>
          </p:nvPr>
        </p:nvSpPr>
        <p:spPr>
          <a:xfrm>
            <a:off x="1900150" y="33789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com texto #2">
  <p:cSld name="CUSTOM_9_1">
    <p:spTree>
      <p:nvGrpSpPr>
        <p:cNvPr id="531" name="Shape 531"/>
        <p:cNvGrpSpPr/>
        <p:nvPr/>
      </p:nvGrpSpPr>
      <p:grpSpPr>
        <a:xfrm>
          <a:off x="0" y="0"/>
          <a:ext cx="0" cy="0"/>
          <a:chOff x="0" y="0"/>
          <a:chExt cx="0" cy="0"/>
        </a:xfrm>
      </p:grpSpPr>
      <p:sp>
        <p:nvSpPr>
          <p:cNvPr id="532" name="Google Shape;532;p60"/>
          <p:cNvSpPr/>
          <p:nvPr/>
        </p:nvSpPr>
        <p:spPr>
          <a:xfrm rot="5400000">
            <a:off x="1425950" y="12107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33" name="Google Shape;533;p60"/>
          <p:cNvSpPr txBox="1"/>
          <p:nvPr>
            <p:ph type="title"/>
          </p:nvPr>
        </p:nvSpPr>
        <p:spPr>
          <a:xfrm>
            <a:off x="1900150"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534" name="Google Shape;534;p60"/>
          <p:cNvSpPr/>
          <p:nvPr/>
        </p:nvSpPr>
        <p:spPr>
          <a:xfrm rot="5400000">
            <a:off x="1419675" y="2505625"/>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60"/>
          <p:cNvCxnSpPr/>
          <p:nvPr/>
        </p:nvCxnSpPr>
        <p:spPr>
          <a:xfrm>
            <a:off x="4690525" y="1994850"/>
            <a:ext cx="0" cy="1260600"/>
          </a:xfrm>
          <a:prstGeom prst="straightConnector1">
            <a:avLst/>
          </a:prstGeom>
          <a:noFill/>
          <a:ln cap="flat" cmpd="sng" w="19050">
            <a:solidFill>
              <a:schemeClr val="dk2"/>
            </a:solidFill>
            <a:prstDash val="solid"/>
            <a:round/>
            <a:headEnd len="med" w="med" type="none"/>
            <a:tailEnd len="med" w="med" type="none"/>
          </a:ln>
        </p:spPr>
      </p:cxnSp>
      <p:sp>
        <p:nvSpPr>
          <p:cNvPr id="536" name="Google Shape;536;p60"/>
          <p:cNvSpPr/>
          <p:nvPr/>
        </p:nvSpPr>
        <p:spPr>
          <a:xfrm rot="5400000">
            <a:off x="1425950" y="38033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37" name="Google Shape;537;p60"/>
          <p:cNvSpPr txBox="1"/>
          <p:nvPr>
            <p:ph idx="2" type="title"/>
          </p:nvPr>
        </p:nvSpPr>
        <p:spPr>
          <a:xfrm>
            <a:off x="1893875" y="20812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8" name="Google Shape;538;p60"/>
          <p:cNvSpPr txBox="1"/>
          <p:nvPr>
            <p:ph idx="1" type="body"/>
          </p:nvPr>
        </p:nvSpPr>
        <p:spPr>
          <a:xfrm>
            <a:off x="4920675" y="1982250"/>
            <a:ext cx="2735700" cy="1275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1pPr>
            <a:lvl2pPr indent="-292100" lvl="1" marL="914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2pPr>
            <a:lvl3pPr indent="-292100" lvl="2" marL="1371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3pPr>
            <a:lvl4pPr indent="-292100" lvl="3" marL="1828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4pPr>
            <a:lvl5pPr indent="-292100" lvl="4" marL="22860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5pPr>
            <a:lvl6pPr indent="-292100" lvl="5" marL="2743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6pPr>
            <a:lvl7pPr indent="-292100" lvl="6" marL="3200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7pPr>
            <a:lvl8pPr indent="-292100" lvl="7" marL="3657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8pPr>
            <a:lvl9pPr indent="-292100" lvl="8" marL="4114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9pPr>
          </a:lstStyle>
          <a:p/>
        </p:txBody>
      </p:sp>
      <p:sp>
        <p:nvSpPr>
          <p:cNvPr id="539" name="Google Shape;539;p60"/>
          <p:cNvSpPr txBox="1"/>
          <p:nvPr>
            <p:ph idx="3" type="title"/>
          </p:nvPr>
        </p:nvSpPr>
        <p:spPr>
          <a:xfrm>
            <a:off x="1900150" y="33789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internacional V2">
  <p:cSld name="SECTION_HEADER_1">
    <p:bg>
      <p:bgPr>
        <a:solidFill>
          <a:schemeClr val="dk1"/>
        </a:solidFill>
      </p:bgPr>
    </p:bg>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blip>
          <a:srcRect b="39" l="0" r="0" t="29"/>
          <a:stretch/>
        </p:blipFill>
        <p:spPr>
          <a:xfrm>
            <a:off x="5863275" y="674875"/>
            <a:ext cx="2556350" cy="3825125"/>
          </a:xfrm>
          <a:prstGeom prst="rect">
            <a:avLst/>
          </a:prstGeom>
          <a:noFill/>
          <a:ln>
            <a:noFill/>
          </a:ln>
        </p:spPr>
      </p:pic>
      <p:cxnSp>
        <p:nvCxnSpPr>
          <p:cNvPr id="37" name="Google Shape;37;p7"/>
          <p:cNvCxnSpPr/>
          <p:nvPr/>
        </p:nvCxnSpPr>
        <p:spPr>
          <a:xfrm>
            <a:off x="723505" y="4423800"/>
            <a:ext cx="2343000" cy="0"/>
          </a:xfrm>
          <a:prstGeom prst="straightConnector1">
            <a:avLst/>
          </a:prstGeom>
          <a:noFill/>
          <a:ln cap="flat" cmpd="sng" w="28575">
            <a:solidFill>
              <a:schemeClr val="accent2"/>
            </a:solidFill>
            <a:prstDash val="solid"/>
            <a:round/>
            <a:headEnd len="med" w="med" type="none"/>
            <a:tailEnd len="med" w="med" type="none"/>
          </a:ln>
        </p:spPr>
      </p:cxnSp>
      <p:sp>
        <p:nvSpPr>
          <p:cNvPr id="38" name="Google Shape;38;p7"/>
          <p:cNvSpPr txBox="1"/>
          <p:nvPr/>
        </p:nvSpPr>
        <p:spPr>
          <a:xfrm>
            <a:off x="720000" y="1526675"/>
            <a:ext cx="2978100" cy="29340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pt-BR" sz="2800">
                <a:solidFill>
                  <a:schemeClr val="lt1"/>
                </a:solidFill>
                <a:latin typeface="Work Sans"/>
                <a:ea typeface="Work Sans"/>
                <a:cs typeface="Work Sans"/>
                <a:sym typeface="Work Sans"/>
              </a:rPr>
              <a:t>We are</a:t>
            </a:r>
            <a:endParaRPr b="1" sz="2800">
              <a:solidFill>
                <a:schemeClr val="lt1"/>
              </a:solidFill>
              <a:latin typeface="Work Sans"/>
              <a:ea typeface="Work Sans"/>
              <a:cs typeface="Work Sans"/>
              <a:sym typeface="Work Sans"/>
            </a:endParaRPr>
          </a:p>
          <a:p>
            <a:pPr indent="0" lvl="0" marL="0" rtl="0" algn="l">
              <a:lnSpc>
                <a:spcPct val="90000"/>
              </a:lnSpc>
              <a:spcBef>
                <a:spcPts val="0"/>
              </a:spcBef>
              <a:spcAft>
                <a:spcPts val="0"/>
              </a:spcAft>
              <a:buNone/>
            </a:pPr>
            <a:r>
              <a:rPr b="1" lang="pt-BR" sz="2800">
                <a:solidFill>
                  <a:schemeClr val="lt1"/>
                </a:solidFill>
                <a:latin typeface="Work Sans"/>
                <a:ea typeface="Work Sans"/>
                <a:cs typeface="Work Sans"/>
                <a:sym typeface="Work Sans"/>
              </a:rPr>
              <a:t>obsessed</a:t>
            </a:r>
            <a:endParaRPr b="1" sz="2800">
              <a:solidFill>
                <a:schemeClr val="lt1"/>
              </a:solidFill>
              <a:latin typeface="Work Sans"/>
              <a:ea typeface="Work Sans"/>
              <a:cs typeface="Work Sans"/>
              <a:sym typeface="Work Sans"/>
            </a:endParaRPr>
          </a:p>
          <a:p>
            <a:pPr indent="0" lvl="0" marL="0" rtl="0" algn="l">
              <a:lnSpc>
                <a:spcPct val="90000"/>
              </a:lnSpc>
              <a:spcBef>
                <a:spcPts val="0"/>
              </a:spcBef>
              <a:spcAft>
                <a:spcPts val="0"/>
              </a:spcAft>
              <a:buNone/>
            </a:pPr>
            <a:r>
              <a:rPr b="1" lang="pt-BR" sz="2800">
                <a:solidFill>
                  <a:schemeClr val="lt1"/>
                </a:solidFill>
                <a:latin typeface="Work Sans"/>
                <a:ea typeface="Work Sans"/>
                <a:cs typeface="Work Sans"/>
                <a:sym typeface="Work Sans"/>
              </a:rPr>
              <a:t>about bringing </a:t>
            </a:r>
            <a:r>
              <a:rPr b="1" lang="pt-BR" sz="2800">
                <a:solidFill>
                  <a:schemeClr val="accent2"/>
                </a:solidFill>
                <a:latin typeface="Work Sans"/>
                <a:ea typeface="Work Sans"/>
                <a:cs typeface="Work Sans"/>
                <a:sym typeface="Work Sans"/>
              </a:rPr>
              <a:t>business</a:t>
            </a:r>
            <a:endParaRPr b="1" sz="2800">
              <a:solidFill>
                <a:schemeClr val="accent2"/>
              </a:solidFill>
              <a:latin typeface="Work Sans"/>
              <a:ea typeface="Work Sans"/>
              <a:cs typeface="Work Sans"/>
              <a:sym typeface="Work Sans"/>
            </a:endParaRPr>
          </a:p>
          <a:p>
            <a:pPr indent="0" lvl="0" marL="0" rtl="0" algn="l">
              <a:lnSpc>
                <a:spcPct val="90000"/>
              </a:lnSpc>
              <a:spcBef>
                <a:spcPts val="0"/>
              </a:spcBef>
              <a:spcAft>
                <a:spcPts val="0"/>
              </a:spcAft>
              <a:buNone/>
            </a:pPr>
            <a:r>
              <a:rPr b="1" lang="pt-BR" sz="2800">
                <a:solidFill>
                  <a:schemeClr val="accent2"/>
                </a:solidFill>
                <a:latin typeface="Work Sans"/>
                <a:ea typeface="Work Sans"/>
                <a:cs typeface="Work Sans"/>
                <a:sym typeface="Work Sans"/>
              </a:rPr>
              <a:t>strategies</a:t>
            </a:r>
            <a:endParaRPr b="1" sz="2800">
              <a:solidFill>
                <a:schemeClr val="accent2"/>
              </a:solidFill>
              <a:latin typeface="Work Sans"/>
              <a:ea typeface="Work Sans"/>
              <a:cs typeface="Work Sans"/>
              <a:sym typeface="Work Sans"/>
            </a:endParaRPr>
          </a:p>
          <a:p>
            <a:pPr indent="0" lvl="0" marL="0" rtl="0" algn="l">
              <a:lnSpc>
                <a:spcPct val="90000"/>
              </a:lnSpc>
              <a:spcBef>
                <a:spcPts val="0"/>
              </a:spcBef>
              <a:spcAft>
                <a:spcPts val="0"/>
              </a:spcAft>
              <a:buNone/>
            </a:pPr>
            <a:r>
              <a:rPr b="1" lang="pt-BR" sz="2800">
                <a:solidFill>
                  <a:schemeClr val="lt1"/>
                </a:solidFill>
                <a:latin typeface="Work Sans"/>
                <a:ea typeface="Work Sans"/>
                <a:cs typeface="Work Sans"/>
                <a:sym typeface="Work Sans"/>
              </a:rPr>
              <a:t>to life</a:t>
            </a:r>
            <a:endParaRPr b="1" sz="2800">
              <a:solidFill>
                <a:schemeClr val="lt1"/>
              </a:solidFill>
              <a:latin typeface="Work Sans"/>
              <a:ea typeface="Work Sans"/>
              <a:cs typeface="Work Sans"/>
              <a:sym typeface="Work Sans"/>
            </a:endParaRPr>
          </a:p>
          <a:p>
            <a:pPr indent="0" lvl="0" marL="0" rtl="0" algn="l">
              <a:lnSpc>
                <a:spcPct val="90000"/>
              </a:lnSpc>
              <a:spcBef>
                <a:spcPts val="0"/>
              </a:spcBef>
              <a:spcAft>
                <a:spcPts val="0"/>
              </a:spcAft>
              <a:buNone/>
            </a:pPr>
            <a:r>
              <a:rPr b="1" lang="pt-BR" sz="2800">
                <a:solidFill>
                  <a:schemeClr val="lt1"/>
                </a:solidFill>
                <a:latin typeface="Work Sans"/>
                <a:ea typeface="Work Sans"/>
                <a:cs typeface="Work Sans"/>
                <a:sym typeface="Work Sans"/>
              </a:rPr>
              <a:t>through code.</a:t>
            </a:r>
            <a:endParaRPr b="1" sz="2800">
              <a:solidFill>
                <a:schemeClr val="lt1"/>
              </a:solidFill>
              <a:latin typeface="Work Sans"/>
              <a:ea typeface="Work Sans"/>
              <a:cs typeface="Work Sans"/>
              <a:sym typeface="Work Sans"/>
            </a:endParaRPr>
          </a:p>
        </p:txBody>
      </p:sp>
      <p:pic>
        <p:nvPicPr>
          <p:cNvPr id="39" name="Google Shape;39;p7"/>
          <p:cNvPicPr preferRelativeResize="0"/>
          <p:nvPr/>
        </p:nvPicPr>
        <p:blipFill rotWithShape="1">
          <a:blip r:embed="rId3">
            <a:alphaModFix/>
          </a:blip>
          <a:srcRect b="0" l="308" r="308" t="0"/>
          <a:stretch/>
        </p:blipFill>
        <p:spPr>
          <a:xfrm>
            <a:off x="7285700" y="4167225"/>
            <a:ext cx="1131425" cy="3327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com texto #3">
  <p:cSld name="CUSTOM_9_2">
    <p:spTree>
      <p:nvGrpSpPr>
        <p:cNvPr id="540" name="Shape 540"/>
        <p:cNvGrpSpPr/>
        <p:nvPr/>
      </p:nvGrpSpPr>
      <p:grpSpPr>
        <a:xfrm>
          <a:off x="0" y="0"/>
          <a:ext cx="0" cy="0"/>
          <a:chOff x="0" y="0"/>
          <a:chExt cx="0" cy="0"/>
        </a:xfrm>
      </p:grpSpPr>
      <p:sp>
        <p:nvSpPr>
          <p:cNvPr id="541" name="Google Shape;541;p61"/>
          <p:cNvSpPr/>
          <p:nvPr/>
        </p:nvSpPr>
        <p:spPr>
          <a:xfrm rot="5400000">
            <a:off x="1425475" y="3797300"/>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61"/>
          <p:cNvCxnSpPr/>
          <p:nvPr/>
        </p:nvCxnSpPr>
        <p:spPr>
          <a:xfrm>
            <a:off x="4696325" y="3286525"/>
            <a:ext cx="0" cy="1260600"/>
          </a:xfrm>
          <a:prstGeom prst="straightConnector1">
            <a:avLst/>
          </a:prstGeom>
          <a:noFill/>
          <a:ln cap="flat" cmpd="sng" w="19050">
            <a:solidFill>
              <a:schemeClr val="dk2"/>
            </a:solidFill>
            <a:prstDash val="solid"/>
            <a:round/>
            <a:headEnd len="med" w="med" type="none"/>
            <a:tailEnd len="med" w="med" type="none"/>
          </a:ln>
        </p:spPr>
      </p:cxnSp>
      <p:sp>
        <p:nvSpPr>
          <p:cNvPr id="543" name="Google Shape;543;p61"/>
          <p:cNvSpPr/>
          <p:nvPr/>
        </p:nvSpPr>
        <p:spPr>
          <a:xfrm rot="5400000">
            <a:off x="1425950" y="25070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44" name="Google Shape;544;p61"/>
          <p:cNvSpPr txBox="1"/>
          <p:nvPr>
            <p:ph type="title"/>
          </p:nvPr>
        </p:nvSpPr>
        <p:spPr>
          <a:xfrm>
            <a:off x="1899675" y="3372875"/>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5" name="Google Shape;545;p61"/>
          <p:cNvSpPr txBox="1"/>
          <p:nvPr>
            <p:ph idx="1" type="body"/>
          </p:nvPr>
        </p:nvSpPr>
        <p:spPr>
          <a:xfrm>
            <a:off x="4926475" y="3273925"/>
            <a:ext cx="2735700" cy="1275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1pPr>
            <a:lvl2pPr indent="-292100" lvl="1" marL="914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2pPr>
            <a:lvl3pPr indent="-292100" lvl="2" marL="1371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3pPr>
            <a:lvl4pPr indent="-292100" lvl="3" marL="1828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4pPr>
            <a:lvl5pPr indent="-292100" lvl="4" marL="22860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5pPr>
            <a:lvl6pPr indent="-292100" lvl="5" marL="27432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6pPr>
            <a:lvl7pPr indent="-292100" lvl="6" marL="32004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7pPr>
            <a:lvl8pPr indent="-292100" lvl="7" marL="36576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8pPr>
            <a:lvl9pPr indent="-292100" lvl="8" marL="4114800" rtl="0">
              <a:spcBef>
                <a:spcPts val="0"/>
              </a:spcBef>
              <a:spcAft>
                <a:spcPts val="0"/>
              </a:spcAft>
              <a:buClr>
                <a:schemeClr val="dk1"/>
              </a:buClr>
              <a:buSzPts val="1000"/>
              <a:buFont typeface="Work Sans"/>
              <a:buChar char="■"/>
              <a:defRPr sz="1000">
                <a:solidFill>
                  <a:schemeClr val="dk1"/>
                </a:solidFill>
                <a:latin typeface="Work Sans"/>
                <a:ea typeface="Work Sans"/>
                <a:cs typeface="Work Sans"/>
                <a:sym typeface="Work Sans"/>
              </a:defRPr>
            </a:lvl9pPr>
          </a:lstStyle>
          <a:p/>
        </p:txBody>
      </p:sp>
      <p:sp>
        <p:nvSpPr>
          <p:cNvPr id="546" name="Google Shape;546;p61"/>
          <p:cNvSpPr txBox="1"/>
          <p:nvPr>
            <p:ph idx="2" type="title"/>
          </p:nvPr>
        </p:nvSpPr>
        <p:spPr>
          <a:xfrm>
            <a:off x="1900150" y="20826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547" name="Google Shape;547;p61"/>
          <p:cNvSpPr/>
          <p:nvPr/>
        </p:nvSpPr>
        <p:spPr>
          <a:xfrm rot="5400000">
            <a:off x="1425950" y="12107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48" name="Google Shape;548;p61"/>
          <p:cNvSpPr txBox="1"/>
          <p:nvPr>
            <p:ph idx="3" type="title"/>
          </p:nvPr>
        </p:nvSpPr>
        <p:spPr>
          <a:xfrm>
            <a:off x="1900150"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1">
  <p:cSld name="CUSTOM_10">
    <p:spTree>
      <p:nvGrpSpPr>
        <p:cNvPr id="549" name="Shape 549"/>
        <p:cNvGrpSpPr/>
        <p:nvPr/>
      </p:nvGrpSpPr>
      <p:grpSpPr>
        <a:xfrm>
          <a:off x="0" y="0"/>
          <a:ext cx="0" cy="0"/>
          <a:chOff x="0" y="0"/>
          <a:chExt cx="0" cy="0"/>
        </a:xfrm>
      </p:grpSpPr>
      <p:pic>
        <p:nvPicPr>
          <p:cNvPr id="550" name="Google Shape;550;p62"/>
          <p:cNvPicPr preferRelativeResize="0"/>
          <p:nvPr/>
        </p:nvPicPr>
        <p:blipFill>
          <a:blip r:embed="rId2">
            <a:alphaModFix/>
          </a:blip>
          <a:stretch>
            <a:fillRect/>
          </a:stretch>
        </p:blipFill>
        <p:spPr>
          <a:xfrm>
            <a:off x="5865007" y="674875"/>
            <a:ext cx="2554618" cy="3825125"/>
          </a:xfrm>
          <a:prstGeom prst="rect">
            <a:avLst/>
          </a:prstGeom>
          <a:noFill/>
          <a:ln>
            <a:noFill/>
          </a:ln>
        </p:spPr>
      </p:pic>
      <p:sp>
        <p:nvSpPr>
          <p:cNvPr id="551" name="Google Shape;551;p62"/>
          <p:cNvSpPr/>
          <p:nvPr/>
        </p:nvSpPr>
        <p:spPr>
          <a:xfrm rot="5400000">
            <a:off x="1425475" y="1210725"/>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2"/>
          <p:cNvSpPr/>
          <p:nvPr/>
        </p:nvSpPr>
        <p:spPr>
          <a:xfrm rot="5400000">
            <a:off x="1425950" y="25070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53" name="Google Shape;553;p62"/>
          <p:cNvSpPr/>
          <p:nvPr/>
        </p:nvSpPr>
        <p:spPr>
          <a:xfrm rot="5400000">
            <a:off x="1425950" y="38033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54" name="Google Shape;554;p62"/>
          <p:cNvSpPr txBox="1"/>
          <p:nvPr>
            <p:ph type="title"/>
          </p:nvPr>
        </p:nvSpPr>
        <p:spPr>
          <a:xfrm>
            <a:off x="1899675"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5" name="Google Shape;555;p62"/>
          <p:cNvSpPr txBox="1"/>
          <p:nvPr>
            <p:ph idx="2" type="title"/>
          </p:nvPr>
        </p:nvSpPr>
        <p:spPr>
          <a:xfrm>
            <a:off x="1900150" y="20826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556" name="Google Shape;556;p62"/>
          <p:cNvSpPr txBox="1"/>
          <p:nvPr>
            <p:ph idx="3" type="title"/>
          </p:nvPr>
        </p:nvSpPr>
        <p:spPr>
          <a:xfrm>
            <a:off x="1900150" y="33789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2">
  <p:cSld name="CUSTOM_10_1">
    <p:spTree>
      <p:nvGrpSpPr>
        <p:cNvPr id="557" name="Shape 557"/>
        <p:cNvGrpSpPr/>
        <p:nvPr/>
      </p:nvGrpSpPr>
      <p:grpSpPr>
        <a:xfrm>
          <a:off x="0" y="0"/>
          <a:ext cx="0" cy="0"/>
          <a:chOff x="0" y="0"/>
          <a:chExt cx="0" cy="0"/>
        </a:xfrm>
      </p:grpSpPr>
      <p:sp>
        <p:nvSpPr>
          <p:cNvPr id="558" name="Google Shape;558;p63"/>
          <p:cNvSpPr/>
          <p:nvPr/>
        </p:nvSpPr>
        <p:spPr>
          <a:xfrm rot="5400000">
            <a:off x="1425475" y="2522713"/>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3"/>
          <p:cNvSpPr txBox="1"/>
          <p:nvPr>
            <p:ph type="title"/>
          </p:nvPr>
        </p:nvSpPr>
        <p:spPr>
          <a:xfrm>
            <a:off x="1899675" y="2098288"/>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60" name="Google Shape;560;p63"/>
          <p:cNvPicPr preferRelativeResize="0"/>
          <p:nvPr/>
        </p:nvPicPr>
        <p:blipFill>
          <a:blip r:embed="rId2">
            <a:alphaModFix/>
          </a:blip>
          <a:stretch>
            <a:fillRect/>
          </a:stretch>
        </p:blipFill>
        <p:spPr>
          <a:xfrm>
            <a:off x="5865007" y="674875"/>
            <a:ext cx="2554618" cy="3825125"/>
          </a:xfrm>
          <a:prstGeom prst="rect">
            <a:avLst/>
          </a:prstGeom>
          <a:noFill/>
          <a:ln>
            <a:noFill/>
          </a:ln>
        </p:spPr>
      </p:pic>
      <p:sp>
        <p:nvSpPr>
          <p:cNvPr id="561" name="Google Shape;561;p63"/>
          <p:cNvSpPr/>
          <p:nvPr/>
        </p:nvSpPr>
        <p:spPr>
          <a:xfrm rot="5400000">
            <a:off x="1425950" y="12107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62" name="Google Shape;562;p63"/>
          <p:cNvSpPr/>
          <p:nvPr/>
        </p:nvSpPr>
        <p:spPr>
          <a:xfrm rot="5400000">
            <a:off x="1425950" y="38033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63" name="Google Shape;563;p63"/>
          <p:cNvSpPr txBox="1"/>
          <p:nvPr>
            <p:ph idx="2" type="title"/>
          </p:nvPr>
        </p:nvSpPr>
        <p:spPr>
          <a:xfrm>
            <a:off x="1900150"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
        <p:nvSpPr>
          <p:cNvPr id="564" name="Google Shape;564;p63"/>
          <p:cNvSpPr txBox="1"/>
          <p:nvPr>
            <p:ph idx="3" type="title"/>
          </p:nvPr>
        </p:nvSpPr>
        <p:spPr>
          <a:xfrm>
            <a:off x="1900150" y="33789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ês pontos distintos #3">
  <p:cSld name="CUSTOM_10_2">
    <p:spTree>
      <p:nvGrpSpPr>
        <p:cNvPr id="565" name="Shape 565"/>
        <p:cNvGrpSpPr/>
        <p:nvPr/>
      </p:nvGrpSpPr>
      <p:grpSpPr>
        <a:xfrm>
          <a:off x="0" y="0"/>
          <a:ext cx="0" cy="0"/>
          <a:chOff x="0" y="0"/>
          <a:chExt cx="0" cy="0"/>
        </a:xfrm>
      </p:grpSpPr>
      <p:sp>
        <p:nvSpPr>
          <p:cNvPr id="566" name="Google Shape;566;p64"/>
          <p:cNvSpPr/>
          <p:nvPr/>
        </p:nvSpPr>
        <p:spPr>
          <a:xfrm rot="5400000">
            <a:off x="1425950" y="25227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67" name="Google Shape;567;p64"/>
          <p:cNvSpPr txBox="1"/>
          <p:nvPr>
            <p:ph type="title"/>
          </p:nvPr>
        </p:nvSpPr>
        <p:spPr>
          <a:xfrm>
            <a:off x="1900150" y="2098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pic>
        <p:nvPicPr>
          <p:cNvPr id="568" name="Google Shape;568;p64"/>
          <p:cNvPicPr preferRelativeResize="0"/>
          <p:nvPr/>
        </p:nvPicPr>
        <p:blipFill>
          <a:blip r:embed="rId2">
            <a:alphaModFix/>
          </a:blip>
          <a:stretch>
            <a:fillRect/>
          </a:stretch>
        </p:blipFill>
        <p:spPr>
          <a:xfrm>
            <a:off x="5865007" y="674875"/>
            <a:ext cx="2554618" cy="3825125"/>
          </a:xfrm>
          <a:prstGeom prst="rect">
            <a:avLst/>
          </a:prstGeom>
          <a:noFill/>
          <a:ln>
            <a:noFill/>
          </a:ln>
        </p:spPr>
      </p:pic>
      <p:sp>
        <p:nvSpPr>
          <p:cNvPr id="569" name="Google Shape;569;p64"/>
          <p:cNvSpPr/>
          <p:nvPr/>
        </p:nvSpPr>
        <p:spPr>
          <a:xfrm rot="5400000">
            <a:off x="1425475" y="3803313"/>
            <a:ext cx="265350" cy="1294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4"/>
          <p:cNvSpPr txBox="1"/>
          <p:nvPr>
            <p:ph idx="2" type="title"/>
          </p:nvPr>
        </p:nvSpPr>
        <p:spPr>
          <a:xfrm>
            <a:off x="1899675" y="3378888"/>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200"/>
              <a:buFont typeface="Work Sans"/>
              <a:buNone/>
              <a:defRPr b="1" sz="12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64"/>
          <p:cNvSpPr/>
          <p:nvPr/>
        </p:nvSpPr>
        <p:spPr>
          <a:xfrm rot="5400000">
            <a:off x="1425950" y="1210725"/>
            <a:ext cx="265350" cy="12945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572" name="Google Shape;572;p64"/>
          <p:cNvSpPr txBox="1"/>
          <p:nvPr>
            <p:ph idx="3" type="title"/>
          </p:nvPr>
        </p:nvSpPr>
        <p:spPr>
          <a:xfrm>
            <a:off x="1900150" y="786300"/>
            <a:ext cx="2566500" cy="978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1200"/>
              <a:buFont typeface="Work Sans"/>
              <a:buNone/>
              <a:defRPr b="1" sz="1200">
                <a:solidFill>
                  <a:schemeClr val="accent5"/>
                </a:solidFill>
                <a:latin typeface="Work Sans"/>
                <a:ea typeface="Work Sans"/>
                <a:cs typeface="Work Sans"/>
                <a:sym typeface="Work Sans"/>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érie enumerada">
  <p:cSld name="CUSTOM_11">
    <p:spTree>
      <p:nvGrpSpPr>
        <p:cNvPr id="573" name="Shape 573"/>
        <p:cNvGrpSpPr/>
        <p:nvPr/>
      </p:nvGrpSpPr>
      <p:grpSpPr>
        <a:xfrm>
          <a:off x="0" y="0"/>
          <a:ext cx="0" cy="0"/>
          <a:chOff x="0" y="0"/>
          <a:chExt cx="0" cy="0"/>
        </a:xfrm>
      </p:grpSpPr>
      <p:sp>
        <p:nvSpPr>
          <p:cNvPr id="574" name="Google Shape;574;p65"/>
          <p:cNvSpPr txBox="1"/>
          <p:nvPr/>
        </p:nvSpPr>
        <p:spPr>
          <a:xfrm>
            <a:off x="724375" y="2164675"/>
            <a:ext cx="1975500" cy="24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pt-BR" sz="2000">
                <a:solidFill>
                  <a:schemeClr val="dk2"/>
                </a:solidFill>
                <a:latin typeface="Work Sans"/>
                <a:ea typeface="Work Sans"/>
                <a:cs typeface="Work Sans"/>
                <a:sym typeface="Work Sans"/>
              </a:rPr>
              <a:t>01</a:t>
            </a:r>
            <a:endParaRPr b="1" sz="2000">
              <a:solidFill>
                <a:schemeClr val="dk2"/>
              </a:solidFill>
              <a:latin typeface="Work Sans"/>
              <a:ea typeface="Work Sans"/>
              <a:cs typeface="Work Sans"/>
              <a:sym typeface="Work Sans"/>
            </a:endParaRPr>
          </a:p>
        </p:txBody>
      </p:sp>
      <p:sp>
        <p:nvSpPr>
          <p:cNvPr id="575" name="Google Shape;575;p65"/>
          <p:cNvSpPr txBox="1"/>
          <p:nvPr/>
        </p:nvSpPr>
        <p:spPr>
          <a:xfrm>
            <a:off x="3698175" y="2164675"/>
            <a:ext cx="1975500" cy="24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pt-BR" sz="2000">
                <a:solidFill>
                  <a:schemeClr val="dk2"/>
                </a:solidFill>
                <a:latin typeface="Work Sans"/>
                <a:ea typeface="Work Sans"/>
                <a:cs typeface="Work Sans"/>
                <a:sym typeface="Work Sans"/>
              </a:rPr>
              <a:t>02</a:t>
            </a:r>
            <a:endParaRPr b="1" sz="2000">
              <a:solidFill>
                <a:schemeClr val="dk2"/>
              </a:solidFill>
              <a:latin typeface="Work Sans"/>
              <a:ea typeface="Work Sans"/>
              <a:cs typeface="Work Sans"/>
              <a:sym typeface="Work Sans"/>
            </a:endParaRPr>
          </a:p>
        </p:txBody>
      </p:sp>
      <p:sp>
        <p:nvSpPr>
          <p:cNvPr id="576" name="Google Shape;576;p65"/>
          <p:cNvSpPr txBox="1"/>
          <p:nvPr/>
        </p:nvSpPr>
        <p:spPr>
          <a:xfrm>
            <a:off x="6444125" y="2164675"/>
            <a:ext cx="1975500" cy="24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pt-BR" sz="2000">
                <a:solidFill>
                  <a:schemeClr val="dk2"/>
                </a:solidFill>
                <a:latin typeface="Work Sans"/>
                <a:ea typeface="Work Sans"/>
                <a:cs typeface="Work Sans"/>
                <a:sym typeface="Work Sans"/>
              </a:rPr>
              <a:t>03</a:t>
            </a:r>
            <a:endParaRPr b="1" sz="2000">
              <a:solidFill>
                <a:schemeClr val="dk2"/>
              </a:solidFill>
              <a:latin typeface="Work Sans"/>
              <a:ea typeface="Work Sans"/>
              <a:cs typeface="Work Sans"/>
              <a:sym typeface="Work Sans"/>
            </a:endParaRPr>
          </a:p>
        </p:txBody>
      </p:sp>
      <p:sp>
        <p:nvSpPr>
          <p:cNvPr id="577" name="Google Shape;577;p65"/>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8" name="Google Shape;578;p65"/>
          <p:cNvSpPr txBox="1"/>
          <p:nvPr>
            <p:ph idx="1" type="subTitle"/>
          </p:nvPr>
        </p:nvSpPr>
        <p:spPr>
          <a:xfrm>
            <a:off x="722250" y="2618700"/>
            <a:ext cx="1975500" cy="53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200"/>
              <a:buFont typeface="Work Sans SemiBold"/>
              <a:buNone/>
              <a:defRPr sz="1200">
                <a:latin typeface="Work Sans SemiBold"/>
                <a:ea typeface="Work Sans SemiBold"/>
                <a:cs typeface="Work Sans SemiBold"/>
                <a:sym typeface="Work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65"/>
          <p:cNvSpPr txBox="1"/>
          <p:nvPr>
            <p:ph idx="2" type="body"/>
          </p:nvPr>
        </p:nvSpPr>
        <p:spPr>
          <a:xfrm>
            <a:off x="722250" y="3268500"/>
            <a:ext cx="1975500" cy="27261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80" name="Google Shape;580;p65"/>
          <p:cNvSpPr txBox="1"/>
          <p:nvPr>
            <p:ph idx="3" type="subTitle"/>
          </p:nvPr>
        </p:nvSpPr>
        <p:spPr>
          <a:xfrm>
            <a:off x="3698175" y="2618700"/>
            <a:ext cx="19755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SemiBold"/>
              <a:buNone/>
              <a:defRPr sz="1200">
                <a:latin typeface="Work Sans SemiBold"/>
                <a:ea typeface="Work Sans SemiBold"/>
                <a:cs typeface="Work Sans SemiBold"/>
                <a:sym typeface="Work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1" name="Google Shape;581;p65"/>
          <p:cNvSpPr txBox="1"/>
          <p:nvPr>
            <p:ph idx="4" type="body"/>
          </p:nvPr>
        </p:nvSpPr>
        <p:spPr>
          <a:xfrm>
            <a:off x="3698175" y="3268500"/>
            <a:ext cx="1975500" cy="2726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582" name="Google Shape;582;p65"/>
          <p:cNvSpPr txBox="1"/>
          <p:nvPr>
            <p:ph idx="5" type="subTitle"/>
          </p:nvPr>
        </p:nvSpPr>
        <p:spPr>
          <a:xfrm>
            <a:off x="6444125" y="2618700"/>
            <a:ext cx="19755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SemiBold"/>
              <a:buNone/>
              <a:defRPr sz="1200">
                <a:latin typeface="Work Sans SemiBold"/>
                <a:ea typeface="Work Sans SemiBold"/>
                <a:cs typeface="Work Sans SemiBold"/>
                <a:sym typeface="Work Sans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3" name="Google Shape;583;p65"/>
          <p:cNvSpPr txBox="1"/>
          <p:nvPr>
            <p:ph idx="6" type="body"/>
          </p:nvPr>
        </p:nvSpPr>
        <p:spPr>
          <a:xfrm>
            <a:off x="6444125" y="3268500"/>
            <a:ext cx="1975500" cy="27261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Tree>
  </p:cSld>
  <p:clrMapOvr>
    <a:masterClrMapping/>
  </p:clrMapOvr>
  <p:extLst>
    <p:ext uri="{DCECCB84-F9BA-43D5-87BE-67443E8EF086}">
      <p15:sldGuideLst>
        <p15:guide id="1" orient="horz" pos="1364">
          <p15:clr>
            <a:srgbClr val="FA7B17"/>
          </p15:clr>
        </p15:guide>
        <p15:guide id="2" orient="horz" pos="1519">
          <p15:clr>
            <a:srgbClr val="FA7B17"/>
          </p15:clr>
        </p15:guide>
        <p15:guide id="3" orient="horz" pos="1587">
          <p15:clr>
            <a:srgbClr val="FA7B17"/>
          </p15:clr>
        </p15:guide>
        <p15:guide id="4" orient="horz" pos="1937">
          <p15:clr>
            <a:srgbClr val="FA7B17"/>
          </p15:clr>
        </p15:guide>
        <p15:guide id="5" orient="horz" pos="2019">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com 6 pontos">
  <p:cSld name="CUSTOM_20">
    <p:spTree>
      <p:nvGrpSpPr>
        <p:cNvPr id="584" name="Shape 584"/>
        <p:cNvGrpSpPr/>
        <p:nvPr/>
      </p:nvGrpSpPr>
      <p:grpSpPr>
        <a:xfrm>
          <a:off x="0" y="0"/>
          <a:ext cx="0" cy="0"/>
          <a:chOff x="0" y="0"/>
          <a:chExt cx="0" cy="0"/>
        </a:xfrm>
      </p:grpSpPr>
      <p:pic>
        <p:nvPicPr>
          <p:cNvPr id="585" name="Google Shape;585;p66"/>
          <p:cNvPicPr preferRelativeResize="0"/>
          <p:nvPr/>
        </p:nvPicPr>
        <p:blipFill>
          <a:blip r:embed="rId2">
            <a:alphaModFix/>
          </a:blip>
          <a:stretch>
            <a:fillRect/>
          </a:stretch>
        </p:blipFill>
        <p:spPr>
          <a:xfrm>
            <a:off x="763100" y="674863"/>
            <a:ext cx="7617784" cy="3832723"/>
          </a:xfrm>
          <a:prstGeom prst="rect">
            <a:avLst/>
          </a:prstGeom>
          <a:noFill/>
          <a:ln>
            <a:noFill/>
          </a:ln>
        </p:spPr>
      </p:pic>
      <p:sp>
        <p:nvSpPr>
          <p:cNvPr id="586" name="Google Shape;586;p66"/>
          <p:cNvSpPr txBox="1"/>
          <p:nvPr>
            <p:ph type="title"/>
          </p:nvPr>
        </p:nvSpPr>
        <p:spPr>
          <a:xfrm>
            <a:off x="937125" y="870850"/>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
        <p:nvSpPr>
          <p:cNvPr id="587" name="Google Shape;587;p66"/>
          <p:cNvSpPr txBox="1"/>
          <p:nvPr>
            <p:ph idx="2" type="title"/>
          </p:nvPr>
        </p:nvSpPr>
        <p:spPr>
          <a:xfrm>
            <a:off x="3507150" y="870850"/>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
        <p:nvSpPr>
          <p:cNvPr id="588" name="Google Shape;588;p66"/>
          <p:cNvSpPr txBox="1"/>
          <p:nvPr>
            <p:ph idx="3" type="title"/>
          </p:nvPr>
        </p:nvSpPr>
        <p:spPr>
          <a:xfrm>
            <a:off x="6080150" y="870850"/>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
        <p:nvSpPr>
          <p:cNvPr id="589" name="Google Shape;589;p66"/>
          <p:cNvSpPr txBox="1"/>
          <p:nvPr>
            <p:ph idx="4" type="title"/>
          </p:nvPr>
        </p:nvSpPr>
        <p:spPr>
          <a:xfrm>
            <a:off x="937125" y="3464475"/>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
        <p:nvSpPr>
          <p:cNvPr id="590" name="Google Shape;590;p66"/>
          <p:cNvSpPr txBox="1"/>
          <p:nvPr>
            <p:ph idx="5" type="title"/>
          </p:nvPr>
        </p:nvSpPr>
        <p:spPr>
          <a:xfrm>
            <a:off x="3507150" y="3464475"/>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
        <p:nvSpPr>
          <p:cNvPr id="591" name="Google Shape;591;p66"/>
          <p:cNvSpPr txBox="1"/>
          <p:nvPr>
            <p:ph idx="6" type="title"/>
          </p:nvPr>
        </p:nvSpPr>
        <p:spPr>
          <a:xfrm>
            <a:off x="6080150" y="3464475"/>
            <a:ext cx="2129700" cy="852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000"/>
              <a:buFont typeface="Work Sans"/>
              <a:buNone/>
              <a:defRPr sz="1000">
                <a:latin typeface="Work Sans"/>
                <a:ea typeface="Work Sans"/>
                <a:cs typeface="Work Sans"/>
                <a:sym typeface="Work Sans"/>
              </a:defRPr>
            </a:lvl1pPr>
            <a:lvl2pPr lvl="1" rtl="0">
              <a:spcBef>
                <a:spcPts val="0"/>
              </a:spcBef>
              <a:spcAft>
                <a:spcPts val="0"/>
              </a:spcAft>
              <a:buSzPts val="1000"/>
              <a:buFont typeface="Work Sans"/>
              <a:buNone/>
              <a:defRPr sz="1000">
                <a:latin typeface="Work Sans"/>
                <a:ea typeface="Work Sans"/>
                <a:cs typeface="Work Sans"/>
                <a:sym typeface="Work Sans"/>
              </a:defRPr>
            </a:lvl2pPr>
            <a:lvl3pPr lvl="2" rtl="0">
              <a:spcBef>
                <a:spcPts val="0"/>
              </a:spcBef>
              <a:spcAft>
                <a:spcPts val="0"/>
              </a:spcAft>
              <a:buSzPts val="1000"/>
              <a:buFont typeface="Work Sans"/>
              <a:buNone/>
              <a:defRPr sz="1000">
                <a:latin typeface="Work Sans"/>
                <a:ea typeface="Work Sans"/>
                <a:cs typeface="Work Sans"/>
                <a:sym typeface="Work Sans"/>
              </a:defRPr>
            </a:lvl3pPr>
            <a:lvl4pPr lvl="3" rtl="0">
              <a:spcBef>
                <a:spcPts val="0"/>
              </a:spcBef>
              <a:spcAft>
                <a:spcPts val="0"/>
              </a:spcAft>
              <a:buSzPts val="1000"/>
              <a:buFont typeface="Work Sans"/>
              <a:buNone/>
              <a:defRPr sz="1000">
                <a:latin typeface="Work Sans"/>
                <a:ea typeface="Work Sans"/>
                <a:cs typeface="Work Sans"/>
                <a:sym typeface="Work Sans"/>
              </a:defRPr>
            </a:lvl4pPr>
            <a:lvl5pPr lvl="4" rtl="0">
              <a:spcBef>
                <a:spcPts val="0"/>
              </a:spcBef>
              <a:spcAft>
                <a:spcPts val="0"/>
              </a:spcAft>
              <a:buSzPts val="1000"/>
              <a:buFont typeface="Work Sans"/>
              <a:buNone/>
              <a:defRPr sz="1000">
                <a:latin typeface="Work Sans"/>
                <a:ea typeface="Work Sans"/>
                <a:cs typeface="Work Sans"/>
                <a:sym typeface="Work Sans"/>
              </a:defRPr>
            </a:lvl5pPr>
            <a:lvl6pPr lvl="5" rtl="0">
              <a:spcBef>
                <a:spcPts val="0"/>
              </a:spcBef>
              <a:spcAft>
                <a:spcPts val="0"/>
              </a:spcAft>
              <a:buSzPts val="1000"/>
              <a:buFont typeface="Work Sans"/>
              <a:buNone/>
              <a:defRPr sz="1000">
                <a:latin typeface="Work Sans"/>
                <a:ea typeface="Work Sans"/>
                <a:cs typeface="Work Sans"/>
                <a:sym typeface="Work Sans"/>
              </a:defRPr>
            </a:lvl6pPr>
            <a:lvl7pPr lvl="6" rtl="0">
              <a:spcBef>
                <a:spcPts val="0"/>
              </a:spcBef>
              <a:spcAft>
                <a:spcPts val="0"/>
              </a:spcAft>
              <a:buSzPts val="1000"/>
              <a:buFont typeface="Work Sans"/>
              <a:buNone/>
              <a:defRPr sz="1000">
                <a:latin typeface="Work Sans"/>
                <a:ea typeface="Work Sans"/>
                <a:cs typeface="Work Sans"/>
                <a:sym typeface="Work Sans"/>
              </a:defRPr>
            </a:lvl7pPr>
            <a:lvl8pPr lvl="7" rtl="0">
              <a:spcBef>
                <a:spcPts val="0"/>
              </a:spcBef>
              <a:spcAft>
                <a:spcPts val="0"/>
              </a:spcAft>
              <a:buSzPts val="1000"/>
              <a:buFont typeface="Work Sans"/>
              <a:buNone/>
              <a:defRPr sz="1000">
                <a:latin typeface="Work Sans"/>
                <a:ea typeface="Work Sans"/>
                <a:cs typeface="Work Sans"/>
                <a:sym typeface="Work Sans"/>
              </a:defRPr>
            </a:lvl8pPr>
            <a:lvl9pPr lvl="8" rtl="0">
              <a:spcBef>
                <a:spcPts val="0"/>
              </a:spcBef>
              <a:spcAft>
                <a:spcPts val="0"/>
              </a:spcAft>
              <a:buSzPts val="1000"/>
              <a:buFont typeface="Work Sans"/>
              <a:buNone/>
              <a:defRPr sz="10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624">
          <p15:clr>
            <a:srgbClr val="FA7B17"/>
          </p15:clr>
        </p15:guide>
        <p15:guide id="2" orient="horz" pos="967">
          <p15:clr>
            <a:srgbClr val="FA7B17"/>
          </p15:clr>
        </p15:guide>
        <p15:guide id="3" orient="horz" pos="2268">
          <p15:clr>
            <a:srgbClr val="FA7B17"/>
          </p15:clr>
        </p15:guide>
        <p15:guide id="4" orient="horz" pos="2616">
          <p15:clr>
            <a:srgbClr val="FA7B17"/>
          </p15:clr>
        </p15:guide>
        <p15:guide id="5" pos="1932">
          <p15:clr>
            <a:srgbClr val="FA7B17"/>
          </p15:clr>
        </p15:guide>
        <p15:guide id="6" pos="594">
          <p15:clr>
            <a:srgbClr val="FA7B17"/>
          </p15:clr>
        </p15:guide>
        <p15:guide id="7" pos="2232">
          <p15:clr>
            <a:srgbClr val="FA7B17"/>
          </p15:clr>
        </p15:guide>
        <p15:guide id="8" pos="5124">
          <p15:clr>
            <a:srgbClr val="FA7B17"/>
          </p15:clr>
        </p15:guide>
        <p15:guide id="9" pos="3828">
          <p15:clr>
            <a:srgbClr val="FA7B17"/>
          </p15:clr>
        </p15:guide>
        <p15:guide id="10" pos="3528">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ntos em 2 colunas – Descrição extensa">
  <p:cSld name="CUSTOM_21">
    <p:spTree>
      <p:nvGrpSpPr>
        <p:cNvPr id="592" name="Shape 592"/>
        <p:cNvGrpSpPr/>
        <p:nvPr/>
      </p:nvGrpSpPr>
      <p:grpSpPr>
        <a:xfrm>
          <a:off x="0" y="0"/>
          <a:ext cx="0" cy="0"/>
          <a:chOff x="0" y="0"/>
          <a:chExt cx="0" cy="0"/>
        </a:xfrm>
      </p:grpSpPr>
      <p:pic>
        <p:nvPicPr>
          <p:cNvPr id="593" name="Google Shape;593;p67"/>
          <p:cNvPicPr preferRelativeResize="0"/>
          <p:nvPr/>
        </p:nvPicPr>
        <p:blipFill>
          <a:blip r:embed="rId2">
            <a:alphaModFix/>
          </a:blip>
          <a:stretch>
            <a:fillRect/>
          </a:stretch>
        </p:blipFill>
        <p:spPr>
          <a:xfrm>
            <a:off x="8193200" y="4182925"/>
            <a:ext cx="226426" cy="317076"/>
          </a:xfrm>
          <a:prstGeom prst="rect">
            <a:avLst/>
          </a:prstGeom>
          <a:noFill/>
          <a:ln>
            <a:noFill/>
          </a:ln>
        </p:spPr>
      </p:pic>
      <p:sp>
        <p:nvSpPr>
          <p:cNvPr id="594" name="Google Shape;594;p67"/>
          <p:cNvSpPr/>
          <p:nvPr/>
        </p:nvSpPr>
        <p:spPr>
          <a:xfrm>
            <a:off x="728875" y="8014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7"/>
          <p:cNvSpPr/>
          <p:nvPr/>
        </p:nvSpPr>
        <p:spPr>
          <a:xfrm>
            <a:off x="4696325" y="8014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7"/>
          <p:cNvSpPr/>
          <p:nvPr/>
        </p:nvSpPr>
        <p:spPr>
          <a:xfrm>
            <a:off x="728875" y="19657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7"/>
          <p:cNvSpPr/>
          <p:nvPr/>
        </p:nvSpPr>
        <p:spPr>
          <a:xfrm>
            <a:off x="4696325" y="19657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7"/>
          <p:cNvSpPr/>
          <p:nvPr/>
        </p:nvSpPr>
        <p:spPr>
          <a:xfrm>
            <a:off x="728875" y="33064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7"/>
          <p:cNvSpPr/>
          <p:nvPr/>
        </p:nvSpPr>
        <p:spPr>
          <a:xfrm>
            <a:off x="4696325" y="3306475"/>
            <a:ext cx="113700" cy="11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7"/>
          <p:cNvSpPr txBox="1"/>
          <p:nvPr>
            <p:ph type="title"/>
          </p:nvPr>
        </p:nvSpPr>
        <p:spPr>
          <a:xfrm>
            <a:off x="937125" y="738100"/>
            <a:ext cx="3529800" cy="240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200"/>
              <a:buFont typeface="Work Sans"/>
              <a:buNone/>
              <a:defRPr b="1" sz="1200">
                <a:latin typeface="Work Sans"/>
                <a:ea typeface="Work Sans"/>
                <a:cs typeface="Work Sans"/>
                <a:sym typeface="Work Sans"/>
              </a:defRPr>
            </a:lvl1pPr>
            <a:lvl2pPr lvl="1">
              <a:spcBef>
                <a:spcPts val="0"/>
              </a:spcBef>
              <a:spcAft>
                <a:spcPts val="0"/>
              </a:spcAft>
              <a:buSzPts val="1200"/>
              <a:buFont typeface="Work Sans"/>
              <a:buNone/>
              <a:defRPr sz="1200">
                <a:latin typeface="Work Sans"/>
                <a:ea typeface="Work Sans"/>
                <a:cs typeface="Work Sans"/>
                <a:sym typeface="Work Sans"/>
              </a:defRPr>
            </a:lvl2pPr>
            <a:lvl3pPr lvl="2">
              <a:spcBef>
                <a:spcPts val="0"/>
              </a:spcBef>
              <a:spcAft>
                <a:spcPts val="0"/>
              </a:spcAft>
              <a:buSzPts val="1200"/>
              <a:buFont typeface="Work Sans"/>
              <a:buNone/>
              <a:defRPr sz="1200">
                <a:latin typeface="Work Sans"/>
                <a:ea typeface="Work Sans"/>
                <a:cs typeface="Work Sans"/>
                <a:sym typeface="Work Sans"/>
              </a:defRPr>
            </a:lvl3pPr>
            <a:lvl4pPr lvl="3">
              <a:spcBef>
                <a:spcPts val="0"/>
              </a:spcBef>
              <a:spcAft>
                <a:spcPts val="0"/>
              </a:spcAft>
              <a:buSzPts val="1200"/>
              <a:buFont typeface="Work Sans"/>
              <a:buNone/>
              <a:defRPr sz="1200">
                <a:latin typeface="Work Sans"/>
                <a:ea typeface="Work Sans"/>
                <a:cs typeface="Work Sans"/>
                <a:sym typeface="Work Sans"/>
              </a:defRPr>
            </a:lvl4pPr>
            <a:lvl5pPr lvl="4">
              <a:spcBef>
                <a:spcPts val="0"/>
              </a:spcBef>
              <a:spcAft>
                <a:spcPts val="0"/>
              </a:spcAft>
              <a:buSzPts val="1200"/>
              <a:buFont typeface="Work Sans"/>
              <a:buNone/>
              <a:defRPr sz="1200">
                <a:latin typeface="Work Sans"/>
                <a:ea typeface="Work Sans"/>
                <a:cs typeface="Work Sans"/>
                <a:sym typeface="Work Sans"/>
              </a:defRPr>
            </a:lvl5pPr>
            <a:lvl6pPr lvl="5">
              <a:spcBef>
                <a:spcPts val="0"/>
              </a:spcBef>
              <a:spcAft>
                <a:spcPts val="0"/>
              </a:spcAft>
              <a:buSzPts val="1200"/>
              <a:buFont typeface="Work Sans"/>
              <a:buNone/>
              <a:defRPr sz="1200">
                <a:latin typeface="Work Sans"/>
                <a:ea typeface="Work Sans"/>
                <a:cs typeface="Work Sans"/>
                <a:sym typeface="Work Sans"/>
              </a:defRPr>
            </a:lvl6pPr>
            <a:lvl7pPr lvl="6">
              <a:spcBef>
                <a:spcPts val="0"/>
              </a:spcBef>
              <a:spcAft>
                <a:spcPts val="0"/>
              </a:spcAft>
              <a:buSzPts val="1200"/>
              <a:buFont typeface="Work Sans"/>
              <a:buNone/>
              <a:defRPr sz="1200">
                <a:latin typeface="Work Sans"/>
                <a:ea typeface="Work Sans"/>
                <a:cs typeface="Work Sans"/>
                <a:sym typeface="Work Sans"/>
              </a:defRPr>
            </a:lvl7pPr>
            <a:lvl8pPr lvl="7">
              <a:spcBef>
                <a:spcPts val="0"/>
              </a:spcBef>
              <a:spcAft>
                <a:spcPts val="0"/>
              </a:spcAft>
              <a:buSzPts val="1200"/>
              <a:buFont typeface="Work Sans"/>
              <a:buNone/>
              <a:defRPr sz="1200">
                <a:latin typeface="Work Sans"/>
                <a:ea typeface="Work Sans"/>
                <a:cs typeface="Work Sans"/>
                <a:sym typeface="Work Sans"/>
              </a:defRPr>
            </a:lvl8pPr>
            <a:lvl9pPr lvl="8">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01" name="Google Shape;601;p67"/>
          <p:cNvSpPr txBox="1"/>
          <p:nvPr>
            <p:ph idx="1" type="body"/>
          </p:nvPr>
        </p:nvSpPr>
        <p:spPr>
          <a:xfrm>
            <a:off x="1031775" y="1099325"/>
            <a:ext cx="3246900" cy="6165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SzPts val="900"/>
              <a:buFont typeface="Work Sans"/>
              <a:buChar char="●"/>
              <a:defRPr sz="900">
                <a:latin typeface="Work Sans"/>
                <a:ea typeface="Work Sans"/>
                <a:cs typeface="Work Sans"/>
                <a:sym typeface="Work Sans"/>
              </a:defRPr>
            </a:lvl1pPr>
            <a:lvl2pPr indent="-285750" lvl="1" marL="914400">
              <a:spcBef>
                <a:spcPts val="0"/>
              </a:spcBef>
              <a:spcAft>
                <a:spcPts val="0"/>
              </a:spcAft>
              <a:buSzPts val="900"/>
              <a:buFont typeface="Work Sans"/>
              <a:buChar char="○"/>
              <a:defRPr sz="900">
                <a:latin typeface="Work Sans"/>
                <a:ea typeface="Work Sans"/>
                <a:cs typeface="Work Sans"/>
                <a:sym typeface="Work Sans"/>
              </a:defRPr>
            </a:lvl2pPr>
            <a:lvl3pPr indent="-285750" lvl="2" marL="1371600">
              <a:spcBef>
                <a:spcPts val="0"/>
              </a:spcBef>
              <a:spcAft>
                <a:spcPts val="0"/>
              </a:spcAft>
              <a:buSzPts val="900"/>
              <a:buFont typeface="Work Sans"/>
              <a:buChar char="■"/>
              <a:defRPr sz="900">
                <a:latin typeface="Work Sans"/>
                <a:ea typeface="Work Sans"/>
                <a:cs typeface="Work Sans"/>
                <a:sym typeface="Work Sans"/>
              </a:defRPr>
            </a:lvl3pPr>
            <a:lvl4pPr indent="-285750" lvl="3" marL="1828800">
              <a:spcBef>
                <a:spcPts val="0"/>
              </a:spcBef>
              <a:spcAft>
                <a:spcPts val="0"/>
              </a:spcAft>
              <a:buSzPts val="900"/>
              <a:buFont typeface="Work Sans"/>
              <a:buChar char="●"/>
              <a:defRPr sz="900">
                <a:latin typeface="Work Sans"/>
                <a:ea typeface="Work Sans"/>
                <a:cs typeface="Work Sans"/>
                <a:sym typeface="Work Sans"/>
              </a:defRPr>
            </a:lvl4pPr>
            <a:lvl5pPr indent="-285750" lvl="4" marL="2286000">
              <a:spcBef>
                <a:spcPts val="0"/>
              </a:spcBef>
              <a:spcAft>
                <a:spcPts val="0"/>
              </a:spcAft>
              <a:buSzPts val="900"/>
              <a:buFont typeface="Work Sans"/>
              <a:buChar char="○"/>
              <a:defRPr sz="900">
                <a:latin typeface="Work Sans"/>
                <a:ea typeface="Work Sans"/>
                <a:cs typeface="Work Sans"/>
                <a:sym typeface="Work Sans"/>
              </a:defRPr>
            </a:lvl5pPr>
            <a:lvl6pPr indent="-285750" lvl="5" marL="2743200">
              <a:spcBef>
                <a:spcPts val="0"/>
              </a:spcBef>
              <a:spcAft>
                <a:spcPts val="0"/>
              </a:spcAft>
              <a:buSzPts val="900"/>
              <a:buFont typeface="Work Sans"/>
              <a:buChar char="■"/>
              <a:defRPr sz="900">
                <a:latin typeface="Work Sans"/>
                <a:ea typeface="Work Sans"/>
                <a:cs typeface="Work Sans"/>
                <a:sym typeface="Work Sans"/>
              </a:defRPr>
            </a:lvl6pPr>
            <a:lvl7pPr indent="-285750" lvl="6" marL="3200400">
              <a:spcBef>
                <a:spcPts val="0"/>
              </a:spcBef>
              <a:spcAft>
                <a:spcPts val="0"/>
              </a:spcAft>
              <a:buSzPts val="900"/>
              <a:buFont typeface="Work Sans"/>
              <a:buChar char="●"/>
              <a:defRPr sz="900">
                <a:latin typeface="Work Sans"/>
                <a:ea typeface="Work Sans"/>
                <a:cs typeface="Work Sans"/>
                <a:sym typeface="Work Sans"/>
              </a:defRPr>
            </a:lvl7pPr>
            <a:lvl8pPr indent="-285750" lvl="7" marL="3657600">
              <a:spcBef>
                <a:spcPts val="0"/>
              </a:spcBef>
              <a:spcAft>
                <a:spcPts val="0"/>
              </a:spcAft>
              <a:buSzPts val="900"/>
              <a:buFont typeface="Work Sans"/>
              <a:buChar char="○"/>
              <a:defRPr sz="900">
                <a:latin typeface="Work Sans"/>
                <a:ea typeface="Work Sans"/>
                <a:cs typeface="Work Sans"/>
                <a:sym typeface="Work Sans"/>
              </a:defRPr>
            </a:lvl8pPr>
            <a:lvl9pPr indent="-285750" lvl="8" marL="4114800">
              <a:spcBef>
                <a:spcPts val="0"/>
              </a:spcBef>
              <a:spcAft>
                <a:spcPts val="0"/>
              </a:spcAft>
              <a:buSzPts val="900"/>
              <a:buFont typeface="Work Sans"/>
              <a:buChar char="■"/>
              <a:defRPr sz="900">
                <a:latin typeface="Work Sans"/>
                <a:ea typeface="Work Sans"/>
                <a:cs typeface="Work Sans"/>
                <a:sym typeface="Work Sans"/>
              </a:defRPr>
            </a:lvl9pPr>
          </a:lstStyle>
          <a:p/>
        </p:txBody>
      </p:sp>
      <p:sp>
        <p:nvSpPr>
          <p:cNvPr id="602" name="Google Shape;602;p67"/>
          <p:cNvSpPr txBox="1"/>
          <p:nvPr>
            <p:ph idx="2" type="title"/>
          </p:nvPr>
        </p:nvSpPr>
        <p:spPr>
          <a:xfrm>
            <a:off x="937125" y="1902400"/>
            <a:ext cx="3529800" cy="24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a:buNone/>
              <a:defRPr b="1" sz="1200">
                <a:latin typeface="Work Sans"/>
                <a:ea typeface="Work Sans"/>
                <a:cs typeface="Work Sans"/>
                <a:sym typeface="Work Sans"/>
              </a:defRPr>
            </a:lvl1pPr>
            <a:lvl2pPr lvl="1" rtl="0">
              <a:spcBef>
                <a:spcPts val="0"/>
              </a:spcBef>
              <a:spcAft>
                <a:spcPts val="0"/>
              </a:spcAft>
              <a:buSzPts val="1200"/>
              <a:buFont typeface="Work Sans"/>
              <a:buNone/>
              <a:defRPr sz="1200">
                <a:latin typeface="Work Sans"/>
                <a:ea typeface="Work Sans"/>
                <a:cs typeface="Work Sans"/>
                <a:sym typeface="Work Sans"/>
              </a:defRPr>
            </a:lvl2pPr>
            <a:lvl3pPr lvl="2" rtl="0">
              <a:spcBef>
                <a:spcPts val="0"/>
              </a:spcBef>
              <a:spcAft>
                <a:spcPts val="0"/>
              </a:spcAft>
              <a:buSzPts val="1200"/>
              <a:buFont typeface="Work Sans"/>
              <a:buNone/>
              <a:defRPr sz="1200">
                <a:latin typeface="Work Sans"/>
                <a:ea typeface="Work Sans"/>
                <a:cs typeface="Work Sans"/>
                <a:sym typeface="Work Sans"/>
              </a:defRPr>
            </a:lvl3pPr>
            <a:lvl4pPr lvl="3" rtl="0">
              <a:spcBef>
                <a:spcPts val="0"/>
              </a:spcBef>
              <a:spcAft>
                <a:spcPts val="0"/>
              </a:spcAft>
              <a:buSzPts val="1200"/>
              <a:buFont typeface="Work Sans"/>
              <a:buNone/>
              <a:defRPr sz="1200">
                <a:latin typeface="Work Sans"/>
                <a:ea typeface="Work Sans"/>
                <a:cs typeface="Work Sans"/>
                <a:sym typeface="Work Sans"/>
              </a:defRPr>
            </a:lvl4pPr>
            <a:lvl5pPr lvl="4" rtl="0">
              <a:spcBef>
                <a:spcPts val="0"/>
              </a:spcBef>
              <a:spcAft>
                <a:spcPts val="0"/>
              </a:spcAft>
              <a:buSzPts val="1200"/>
              <a:buFont typeface="Work Sans"/>
              <a:buNone/>
              <a:defRPr sz="1200">
                <a:latin typeface="Work Sans"/>
                <a:ea typeface="Work Sans"/>
                <a:cs typeface="Work Sans"/>
                <a:sym typeface="Work Sans"/>
              </a:defRPr>
            </a:lvl5pPr>
            <a:lvl6pPr lvl="5" rtl="0">
              <a:spcBef>
                <a:spcPts val="0"/>
              </a:spcBef>
              <a:spcAft>
                <a:spcPts val="0"/>
              </a:spcAft>
              <a:buSzPts val="1200"/>
              <a:buFont typeface="Work Sans"/>
              <a:buNone/>
              <a:defRPr sz="1200">
                <a:latin typeface="Work Sans"/>
                <a:ea typeface="Work Sans"/>
                <a:cs typeface="Work Sans"/>
                <a:sym typeface="Work Sans"/>
              </a:defRPr>
            </a:lvl6pPr>
            <a:lvl7pPr lvl="6" rtl="0">
              <a:spcBef>
                <a:spcPts val="0"/>
              </a:spcBef>
              <a:spcAft>
                <a:spcPts val="0"/>
              </a:spcAft>
              <a:buSzPts val="1200"/>
              <a:buFont typeface="Work Sans"/>
              <a:buNone/>
              <a:defRPr sz="1200">
                <a:latin typeface="Work Sans"/>
                <a:ea typeface="Work Sans"/>
                <a:cs typeface="Work Sans"/>
                <a:sym typeface="Work Sans"/>
              </a:defRPr>
            </a:lvl7pPr>
            <a:lvl8pPr lvl="7" rtl="0">
              <a:spcBef>
                <a:spcPts val="0"/>
              </a:spcBef>
              <a:spcAft>
                <a:spcPts val="0"/>
              </a:spcAft>
              <a:buSzPts val="1200"/>
              <a:buFont typeface="Work Sans"/>
              <a:buNone/>
              <a:defRPr sz="1200">
                <a:latin typeface="Work Sans"/>
                <a:ea typeface="Work Sans"/>
                <a:cs typeface="Work Sans"/>
                <a:sym typeface="Work Sans"/>
              </a:defRPr>
            </a:lvl8pPr>
            <a:lvl9pPr lvl="8" rtl="0">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03" name="Google Shape;603;p67"/>
          <p:cNvSpPr txBox="1"/>
          <p:nvPr>
            <p:ph idx="3" type="body"/>
          </p:nvPr>
        </p:nvSpPr>
        <p:spPr>
          <a:xfrm>
            <a:off x="1031775" y="2263625"/>
            <a:ext cx="3246900" cy="616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Font typeface="Work Sans"/>
              <a:buChar char="●"/>
              <a:defRPr sz="900">
                <a:latin typeface="Work Sans"/>
                <a:ea typeface="Work Sans"/>
                <a:cs typeface="Work Sans"/>
                <a:sym typeface="Work Sans"/>
              </a:defRPr>
            </a:lvl1pPr>
            <a:lvl2pPr indent="-285750" lvl="1" marL="914400" rtl="0">
              <a:spcBef>
                <a:spcPts val="0"/>
              </a:spcBef>
              <a:spcAft>
                <a:spcPts val="0"/>
              </a:spcAft>
              <a:buSzPts val="900"/>
              <a:buFont typeface="Work Sans"/>
              <a:buChar char="○"/>
              <a:defRPr sz="900">
                <a:latin typeface="Work Sans"/>
                <a:ea typeface="Work Sans"/>
                <a:cs typeface="Work Sans"/>
                <a:sym typeface="Work Sans"/>
              </a:defRPr>
            </a:lvl2pPr>
            <a:lvl3pPr indent="-285750" lvl="2" marL="1371600" rtl="0">
              <a:spcBef>
                <a:spcPts val="0"/>
              </a:spcBef>
              <a:spcAft>
                <a:spcPts val="0"/>
              </a:spcAft>
              <a:buSzPts val="900"/>
              <a:buFont typeface="Work Sans"/>
              <a:buChar char="■"/>
              <a:defRPr sz="900">
                <a:latin typeface="Work Sans"/>
                <a:ea typeface="Work Sans"/>
                <a:cs typeface="Work Sans"/>
                <a:sym typeface="Work Sans"/>
              </a:defRPr>
            </a:lvl3pPr>
            <a:lvl4pPr indent="-285750" lvl="3" marL="1828800" rtl="0">
              <a:spcBef>
                <a:spcPts val="0"/>
              </a:spcBef>
              <a:spcAft>
                <a:spcPts val="0"/>
              </a:spcAft>
              <a:buSzPts val="900"/>
              <a:buFont typeface="Work Sans"/>
              <a:buChar char="●"/>
              <a:defRPr sz="900">
                <a:latin typeface="Work Sans"/>
                <a:ea typeface="Work Sans"/>
                <a:cs typeface="Work Sans"/>
                <a:sym typeface="Work Sans"/>
              </a:defRPr>
            </a:lvl4pPr>
            <a:lvl5pPr indent="-285750" lvl="4" marL="2286000" rtl="0">
              <a:spcBef>
                <a:spcPts val="0"/>
              </a:spcBef>
              <a:spcAft>
                <a:spcPts val="0"/>
              </a:spcAft>
              <a:buSzPts val="900"/>
              <a:buFont typeface="Work Sans"/>
              <a:buChar char="○"/>
              <a:defRPr sz="900">
                <a:latin typeface="Work Sans"/>
                <a:ea typeface="Work Sans"/>
                <a:cs typeface="Work Sans"/>
                <a:sym typeface="Work Sans"/>
              </a:defRPr>
            </a:lvl5pPr>
            <a:lvl6pPr indent="-285750" lvl="5" marL="2743200" rtl="0">
              <a:spcBef>
                <a:spcPts val="0"/>
              </a:spcBef>
              <a:spcAft>
                <a:spcPts val="0"/>
              </a:spcAft>
              <a:buSzPts val="900"/>
              <a:buFont typeface="Work Sans"/>
              <a:buChar char="■"/>
              <a:defRPr sz="900">
                <a:latin typeface="Work Sans"/>
                <a:ea typeface="Work Sans"/>
                <a:cs typeface="Work Sans"/>
                <a:sym typeface="Work Sans"/>
              </a:defRPr>
            </a:lvl6pPr>
            <a:lvl7pPr indent="-285750" lvl="6" marL="3200400" rtl="0">
              <a:spcBef>
                <a:spcPts val="0"/>
              </a:spcBef>
              <a:spcAft>
                <a:spcPts val="0"/>
              </a:spcAft>
              <a:buSzPts val="900"/>
              <a:buFont typeface="Work Sans"/>
              <a:buChar char="●"/>
              <a:defRPr sz="900">
                <a:latin typeface="Work Sans"/>
                <a:ea typeface="Work Sans"/>
                <a:cs typeface="Work Sans"/>
                <a:sym typeface="Work Sans"/>
              </a:defRPr>
            </a:lvl7pPr>
            <a:lvl8pPr indent="-285750" lvl="7" marL="3657600" rtl="0">
              <a:spcBef>
                <a:spcPts val="0"/>
              </a:spcBef>
              <a:spcAft>
                <a:spcPts val="0"/>
              </a:spcAft>
              <a:buSzPts val="900"/>
              <a:buFont typeface="Work Sans"/>
              <a:buChar char="○"/>
              <a:defRPr sz="900">
                <a:latin typeface="Work Sans"/>
                <a:ea typeface="Work Sans"/>
                <a:cs typeface="Work Sans"/>
                <a:sym typeface="Work Sans"/>
              </a:defRPr>
            </a:lvl8pPr>
            <a:lvl9pPr indent="-285750" lvl="8" marL="4114800" rtl="0">
              <a:spcBef>
                <a:spcPts val="0"/>
              </a:spcBef>
              <a:spcAft>
                <a:spcPts val="0"/>
              </a:spcAft>
              <a:buSzPts val="900"/>
              <a:buFont typeface="Work Sans"/>
              <a:buChar char="■"/>
              <a:defRPr sz="900">
                <a:latin typeface="Work Sans"/>
                <a:ea typeface="Work Sans"/>
                <a:cs typeface="Work Sans"/>
                <a:sym typeface="Work Sans"/>
              </a:defRPr>
            </a:lvl9pPr>
          </a:lstStyle>
          <a:p/>
        </p:txBody>
      </p:sp>
      <p:sp>
        <p:nvSpPr>
          <p:cNvPr id="604" name="Google Shape;604;p67"/>
          <p:cNvSpPr txBox="1"/>
          <p:nvPr>
            <p:ph idx="4" type="title"/>
          </p:nvPr>
        </p:nvSpPr>
        <p:spPr>
          <a:xfrm>
            <a:off x="937125" y="3205200"/>
            <a:ext cx="3529800" cy="24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a:buNone/>
              <a:defRPr b="1" sz="1200">
                <a:latin typeface="Work Sans"/>
                <a:ea typeface="Work Sans"/>
                <a:cs typeface="Work Sans"/>
                <a:sym typeface="Work Sans"/>
              </a:defRPr>
            </a:lvl1pPr>
            <a:lvl2pPr lvl="1" rtl="0">
              <a:spcBef>
                <a:spcPts val="0"/>
              </a:spcBef>
              <a:spcAft>
                <a:spcPts val="0"/>
              </a:spcAft>
              <a:buSzPts val="1200"/>
              <a:buFont typeface="Work Sans"/>
              <a:buNone/>
              <a:defRPr sz="1200">
                <a:latin typeface="Work Sans"/>
                <a:ea typeface="Work Sans"/>
                <a:cs typeface="Work Sans"/>
                <a:sym typeface="Work Sans"/>
              </a:defRPr>
            </a:lvl2pPr>
            <a:lvl3pPr lvl="2" rtl="0">
              <a:spcBef>
                <a:spcPts val="0"/>
              </a:spcBef>
              <a:spcAft>
                <a:spcPts val="0"/>
              </a:spcAft>
              <a:buSzPts val="1200"/>
              <a:buFont typeface="Work Sans"/>
              <a:buNone/>
              <a:defRPr sz="1200">
                <a:latin typeface="Work Sans"/>
                <a:ea typeface="Work Sans"/>
                <a:cs typeface="Work Sans"/>
                <a:sym typeface="Work Sans"/>
              </a:defRPr>
            </a:lvl3pPr>
            <a:lvl4pPr lvl="3" rtl="0">
              <a:spcBef>
                <a:spcPts val="0"/>
              </a:spcBef>
              <a:spcAft>
                <a:spcPts val="0"/>
              </a:spcAft>
              <a:buSzPts val="1200"/>
              <a:buFont typeface="Work Sans"/>
              <a:buNone/>
              <a:defRPr sz="1200">
                <a:latin typeface="Work Sans"/>
                <a:ea typeface="Work Sans"/>
                <a:cs typeface="Work Sans"/>
                <a:sym typeface="Work Sans"/>
              </a:defRPr>
            </a:lvl4pPr>
            <a:lvl5pPr lvl="4" rtl="0">
              <a:spcBef>
                <a:spcPts val="0"/>
              </a:spcBef>
              <a:spcAft>
                <a:spcPts val="0"/>
              </a:spcAft>
              <a:buSzPts val="1200"/>
              <a:buFont typeface="Work Sans"/>
              <a:buNone/>
              <a:defRPr sz="1200">
                <a:latin typeface="Work Sans"/>
                <a:ea typeface="Work Sans"/>
                <a:cs typeface="Work Sans"/>
                <a:sym typeface="Work Sans"/>
              </a:defRPr>
            </a:lvl5pPr>
            <a:lvl6pPr lvl="5" rtl="0">
              <a:spcBef>
                <a:spcPts val="0"/>
              </a:spcBef>
              <a:spcAft>
                <a:spcPts val="0"/>
              </a:spcAft>
              <a:buSzPts val="1200"/>
              <a:buFont typeface="Work Sans"/>
              <a:buNone/>
              <a:defRPr sz="1200">
                <a:latin typeface="Work Sans"/>
                <a:ea typeface="Work Sans"/>
                <a:cs typeface="Work Sans"/>
                <a:sym typeface="Work Sans"/>
              </a:defRPr>
            </a:lvl6pPr>
            <a:lvl7pPr lvl="6" rtl="0">
              <a:spcBef>
                <a:spcPts val="0"/>
              </a:spcBef>
              <a:spcAft>
                <a:spcPts val="0"/>
              </a:spcAft>
              <a:buSzPts val="1200"/>
              <a:buFont typeface="Work Sans"/>
              <a:buNone/>
              <a:defRPr sz="1200">
                <a:latin typeface="Work Sans"/>
                <a:ea typeface="Work Sans"/>
                <a:cs typeface="Work Sans"/>
                <a:sym typeface="Work Sans"/>
              </a:defRPr>
            </a:lvl7pPr>
            <a:lvl8pPr lvl="7" rtl="0">
              <a:spcBef>
                <a:spcPts val="0"/>
              </a:spcBef>
              <a:spcAft>
                <a:spcPts val="0"/>
              </a:spcAft>
              <a:buSzPts val="1200"/>
              <a:buFont typeface="Work Sans"/>
              <a:buNone/>
              <a:defRPr sz="1200">
                <a:latin typeface="Work Sans"/>
                <a:ea typeface="Work Sans"/>
                <a:cs typeface="Work Sans"/>
                <a:sym typeface="Work Sans"/>
              </a:defRPr>
            </a:lvl8pPr>
            <a:lvl9pPr lvl="8" rtl="0">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05" name="Google Shape;605;p67"/>
          <p:cNvSpPr txBox="1"/>
          <p:nvPr>
            <p:ph idx="5" type="body"/>
          </p:nvPr>
        </p:nvSpPr>
        <p:spPr>
          <a:xfrm>
            <a:off x="1031775" y="3566425"/>
            <a:ext cx="3246900" cy="616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Font typeface="Work Sans"/>
              <a:buChar char="●"/>
              <a:defRPr sz="900">
                <a:latin typeface="Work Sans"/>
                <a:ea typeface="Work Sans"/>
                <a:cs typeface="Work Sans"/>
                <a:sym typeface="Work Sans"/>
              </a:defRPr>
            </a:lvl1pPr>
            <a:lvl2pPr indent="-285750" lvl="1" marL="914400" rtl="0">
              <a:spcBef>
                <a:spcPts val="0"/>
              </a:spcBef>
              <a:spcAft>
                <a:spcPts val="0"/>
              </a:spcAft>
              <a:buSzPts val="900"/>
              <a:buFont typeface="Work Sans"/>
              <a:buChar char="○"/>
              <a:defRPr sz="900">
                <a:latin typeface="Work Sans"/>
                <a:ea typeface="Work Sans"/>
                <a:cs typeface="Work Sans"/>
                <a:sym typeface="Work Sans"/>
              </a:defRPr>
            </a:lvl2pPr>
            <a:lvl3pPr indent="-285750" lvl="2" marL="1371600" rtl="0">
              <a:spcBef>
                <a:spcPts val="0"/>
              </a:spcBef>
              <a:spcAft>
                <a:spcPts val="0"/>
              </a:spcAft>
              <a:buSzPts val="900"/>
              <a:buFont typeface="Work Sans"/>
              <a:buChar char="■"/>
              <a:defRPr sz="900">
                <a:latin typeface="Work Sans"/>
                <a:ea typeface="Work Sans"/>
                <a:cs typeface="Work Sans"/>
                <a:sym typeface="Work Sans"/>
              </a:defRPr>
            </a:lvl3pPr>
            <a:lvl4pPr indent="-285750" lvl="3" marL="1828800" rtl="0">
              <a:spcBef>
                <a:spcPts val="0"/>
              </a:spcBef>
              <a:spcAft>
                <a:spcPts val="0"/>
              </a:spcAft>
              <a:buSzPts val="900"/>
              <a:buFont typeface="Work Sans"/>
              <a:buChar char="●"/>
              <a:defRPr sz="900">
                <a:latin typeface="Work Sans"/>
                <a:ea typeface="Work Sans"/>
                <a:cs typeface="Work Sans"/>
                <a:sym typeface="Work Sans"/>
              </a:defRPr>
            </a:lvl4pPr>
            <a:lvl5pPr indent="-285750" lvl="4" marL="2286000" rtl="0">
              <a:spcBef>
                <a:spcPts val="0"/>
              </a:spcBef>
              <a:spcAft>
                <a:spcPts val="0"/>
              </a:spcAft>
              <a:buSzPts val="900"/>
              <a:buFont typeface="Work Sans"/>
              <a:buChar char="○"/>
              <a:defRPr sz="900">
                <a:latin typeface="Work Sans"/>
                <a:ea typeface="Work Sans"/>
                <a:cs typeface="Work Sans"/>
                <a:sym typeface="Work Sans"/>
              </a:defRPr>
            </a:lvl5pPr>
            <a:lvl6pPr indent="-285750" lvl="5" marL="2743200" rtl="0">
              <a:spcBef>
                <a:spcPts val="0"/>
              </a:spcBef>
              <a:spcAft>
                <a:spcPts val="0"/>
              </a:spcAft>
              <a:buSzPts val="900"/>
              <a:buFont typeface="Work Sans"/>
              <a:buChar char="■"/>
              <a:defRPr sz="900">
                <a:latin typeface="Work Sans"/>
                <a:ea typeface="Work Sans"/>
                <a:cs typeface="Work Sans"/>
                <a:sym typeface="Work Sans"/>
              </a:defRPr>
            </a:lvl6pPr>
            <a:lvl7pPr indent="-285750" lvl="6" marL="3200400" rtl="0">
              <a:spcBef>
                <a:spcPts val="0"/>
              </a:spcBef>
              <a:spcAft>
                <a:spcPts val="0"/>
              </a:spcAft>
              <a:buSzPts val="900"/>
              <a:buFont typeface="Work Sans"/>
              <a:buChar char="●"/>
              <a:defRPr sz="900">
                <a:latin typeface="Work Sans"/>
                <a:ea typeface="Work Sans"/>
                <a:cs typeface="Work Sans"/>
                <a:sym typeface="Work Sans"/>
              </a:defRPr>
            </a:lvl7pPr>
            <a:lvl8pPr indent="-285750" lvl="7" marL="3657600" rtl="0">
              <a:spcBef>
                <a:spcPts val="0"/>
              </a:spcBef>
              <a:spcAft>
                <a:spcPts val="0"/>
              </a:spcAft>
              <a:buSzPts val="900"/>
              <a:buFont typeface="Work Sans"/>
              <a:buChar char="○"/>
              <a:defRPr sz="900">
                <a:latin typeface="Work Sans"/>
                <a:ea typeface="Work Sans"/>
                <a:cs typeface="Work Sans"/>
                <a:sym typeface="Work Sans"/>
              </a:defRPr>
            </a:lvl8pPr>
            <a:lvl9pPr indent="-285750" lvl="8" marL="4114800" rtl="0">
              <a:spcBef>
                <a:spcPts val="0"/>
              </a:spcBef>
              <a:spcAft>
                <a:spcPts val="0"/>
              </a:spcAft>
              <a:buSzPts val="900"/>
              <a:buFont typeface="Work Sans"/>
              <a:buChar char="■"/>
              <a:defRPr sz="900">
                <a:latin typeface="Work Sans"/>
                <a:ea typeface="Work Sans"/>
                <a:cs typeface="Work Sans"/>
                <a:sym typeface="Work Sans"/>
              </a:defRPr>
            </a:lvl9pPr>
          </a:lstStyle>
          <a:p/>
        </p:txBody>
      </p:sp>
      <p:sp>
        <p:nvSpPr>
          <p:cNvPr id="606" name="Google Shape;606;p67"/>
          <p:cNvSpPr txBox="1"/>
          <p:nvPr>
            <p:ph idx="6" type="title"/>
          </p:nvPr>
        </p:nvSpPr>
        <p:spPr>
          <a:xfrm>
            <a:off x="4902350" y="738100"/>
            <a:ext cx="3529800" cy="24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a:buNone/>
              <a:defRPr b="1" sz="1200">
                <a:latin typeface="Work Sans"/>
                <a:ea typeface="Work Sans"/>
                <a:cs typeface="Work Sans"/>
                <a:sym typeface="Work Sans"/>
              </a:defRPr>
            </a:lvl1pPr>
            <a:lvl2pPr lvl="1" rtl="0">
              <a:spcBef>
                <a:spcPts val="0"/>
              </a:spcBef>
              <a:spcAft>
                <a:spcPts val="0"/>
              </a:spcAft>
              <a:buSzPts val="1200"/>
              <a:buFont typeface="Work Sans"/>
              <a:buNone/>
              <a:defRPr sz="1200">
                <a:latin typeface="Work Sans"/>
                <a:ea typeface="Work Sans"/>
                <a:cs typeface="Work Sans"/>
                <a:sym typeface="Work Sans"/>
              </a:defRPr>
            </a:lvl2pPr>
            <a:lvl3pPr lvl="2" rtl="0">
              <a:spcBef>
                <a:spcPts val="0"/>
              </a:spcBef>
              <a:spcAft>
                <a:spcPts val="0"/>
              </a:spcAft>
              <a:buSzPts val="1200"/>
              <a:buFont typeface="Work Sans"/>
              <a:buNone/>
              <a:defRPr sz="1200">
                <a:latin typeface="Work Sans"/>
                <a:ea typeface="Work Sans"/>
                <a:cs typeface="Work Sans"/>
                <a:sym typeface="Work Sans"/>
              </a:defRPr>
            </a:lvl3pPr>
            <a:lvl4pPr lvl="3" rtl="0">
              <a:spcBef>
                <a:spcPts val="0"/>
              </a:spcBef>
              <a:spcAft>
                <a:spcPts val="0"/>
              </a:spcAft>
              <a:buSzPts val="1200"/>
              <a:buFont typeface="Work Sans"/>
              <a:buNone/>
              <a:defRPr sz="1200">
                <a:latin typeface="Work Sans"/>
                <a:ea typeface="Work Sans"/>
                <a:cs typeface="Work Sans"/>
                <a:sym typeface="Work Sans"/>
              </a:defRPr>
            </a:lvl4pPr>
            <a:lvl5pPr lvl="4" rtl="0">
              <a:spcBef>
                <a:spcPts val="0"/>
              </a:spcBef>
              <a:spcAft>
                <a:spcPts val="0"/>
              </a:spcAft>
              <a:buSzPts val="1200"/>
              <a:buFont typeface="Work Sans"/>
              <a:buNone/>
              <a:defRPr sz="1200">
                <a:latin typeface="Work Sans"/>
                <a:ea typeface="Work Sans"/>
                <a:cs typeface="Work Sans"/>
                <a:sym typeface="Work Sans"/>
              </a:defRPr>
            </a:lvl5pPr>
            <a:lvl6pPr lvl="5" rtl="0">
              <a:spcBef>
                <a:spcPts val="0"/>
              </a:spcBef>
              <a:spcAft>
                <a:spcPts val="0"/>
              </a:spcAft>
              <a:buSzPts val="1200"/>
              <a:buFont typeface="Work Sans"/>
              <a:buNone/>
              <a:defRPr sz="1200">
                <a:latin typeface="Work Sans"/>
                <a:ea typeface="Work Sans"/>
                <a:cs typeface="Work Sans"/>
                <a:sym typeface="Work Sans"/>
              </a:defRPr>
            </a:lvl6pPr>
            <a:lvl7pPr lvl="6" rtl="0">
              <a:spcBef>
                <a:spcPts val="0"/>
              </a:spcBef>
              <a:spcAft>
                <a:spcPts val="0"/>
              </a:spcAft>
              <a:buSzPts val="1200"/>
              <a:buFont typeface="Work Sans"/>
              <a:buNone/>
              <a:defRPr sz="1200">
                <a:latin typeface="Work Sans"/>
                <a:ea typeface="Work Sans"/>
                <a:cs typeface="Work Sans"/>
                <a:sym typeface="Work Sans"/>
              </a:defRPr>
            </a:lvl7pPr>
            <a:lvl8pPr lvl="7" rtl="0">
              <a:spcBef>
                <a:spcPts val="0"/>
              </a:spcBef>
              <a:spcAft>
                <a:spcPts val="0"/>
              </a:spcAft>
              <a:buSzPts val="1200"/>
              <a:buFont typeface="Work Sans"/>
              <a:buNone/>
              <a:defRPr sz="1200">
                <a:latin typeface="Work Sans"/>
                <a:ea typeface="Work Sans"/>
                <a:cs typeface="Work Sans"/>
                <a:sym typeface="Work Sans"/>
              </a:defRPr>
            </a:lvl8pPr>
            <a:lvl9pPr lvl="8" rtl="0">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07" name="Google Shape;607;p67"/>
          <p:cNvSpPr txBox="1"/>
          <p:nvPr>
            <p:ph idx="7" type="body"/>
          </p:nvPr>
        </p:nvSpPr>
        <p:spPr>
          <a:xfrm>
            <a:off x="4997000" y="1099325"/>
            <a:ext cx="3246900" cy="616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Font typeface="Work Sans"/>
              <a:buChar char="●"/>
              <a:defRPr sz="900">
                <a:latin typeface="Work Sans"/>
                <a:ea typeface="Work Sans"/>
                <a:cs typeface="Work Sans"/>
                <a:sym typeface="Work Sans"/>
              </a:defRPr>
            </a:lvl1pPr>
            <a:lvl2pPr indent="-285750" lvl="1" marL="914400" rtl="0">
              <a:spcBef>
                <a:spcPts val="0"/>
              </a:spcBef>
              <a:spcAft>
                <a:spcPts val="0"/>
              </a:spcAft>
              <a:buSzPts val="900"/>
              <a:buFont typeface="Work Sans"/>
              <a:buChar char="○"/>
              <a:defRPr sz="900">
                <a:latin typeface="Work Sans"/>
                <a:ea typeface="Work Sans"/>
                <a:cs typeface="Work Sans"/>
                <a:sym typeface="Work Sans"/>
              </a:defRPr>
            </a:lvl2pPr>
            <a:lvl3pPr indent="-285750" lvl="2" marL="1371600" rtl="0">
              <a:spcBef>
                <a:spcPts val="0"/>
              </a:spcBef>
              <a:spcAft>
                <a:spcPts val="0"/>
              </a:spcAft>
              <a:buSzPts val="900"/>
              <a:buFont typeface="Work Sans"/>
              <a:buChar char="■"/>
              <a:defRPr sz="900">
                <a:latin typeface="Work Sans"/>
                <a:ea typeface="Work Sans"/>
                <a:cs typeface="Work Sans"/>
                <a:sym typeface="Work Sans"/>
              </a:defRPr>
            </a:lvl3pPr>
            <a:lvl4pPr indent="-285750" lvl="3" marL="1828800" rtl="0">
              <a:spcBef>
                <a:spcPts val="0"/>
              </a:spcBef>
              <a:spcAft>
                <a:spcPts val="0"/>
              </a:spcAft>
              <a:buSzPts val="900"/>
              <a:buFont typeface="Work Sans"/>
              <a:buChar char="●"/>
              <a:defRPr sz="900">
                <a:latin typeface="Work Sans"/>
                <a:ea typeface="Work Sans"/>
                <a:cs typeface="Work Sans"/>
                <a:sym typeface="Work Sans"/>
              </a:defRPr>
            </a:lvl4pPr>
            <a:lvl5pPr indent="-285750" lvl="4" marL="2286000" rtl="0">
              <a:spcBef>
                <a:spcPts val="0"/>
              </a:spcBef>
              <a:spcAft>
                <a:spcPts val="0"/>
              </a:spcAft>
              <a:buSzPts val="900"/>
              <a:buFont typeface="Work Sans"/>
              <a:buChar char="○"/>
              <a:defRPr sz="900">
                <a:latin typeface="Work Sans"/>
                <a:ea typeface="Work Sans"/>
                <a:cs typeface="Work Sans"/>
                <a:sym typeface="Work Sans"/>
              </a:defRPr>
            </a:lvl5pPr>
            <a:lvl6pPr indent="-285750" lvl="5" marL="2743200" rtl="0">
              <a:spcBef>
                <a:spcPts val="0"/>
              </a:spcBef>
              <a:spcAft>
                <a:spcPts val="0"/>
              </a:spcAft>
              <a:buSzPts val="900"/>
              <a:buFont typeface="Work Sans"/>
              <a:buChar char="■"/>
              <a:defRPr sz="900">
                <a:latin typeface="Work Sans"/>
                <a:ea typeface="Work Sans"/>
                <a:cs typeface="Work Sans"/>
                <a:sym typeface="Work Sans"/>
              </a:defRPr>
            </a:lvl6pPr>
            <a:lvl7pPr indent="-285750" lvl="6" marL="3200400" rtl="0">
              <a:spcBef>
                <a:spcPts val="0"/>
              </a:spcBef>
              <a:spcAft>
                <a:spcPts val="0"/>
              </a:spcAft>
              <a:buSzPts val="900"/>
              <a:buFont typeface="Work Sans"/>
              <a:buChar char="●"/>
              <a:defRPr sz="900">
                <a:latin typeface="Work Sans"/>
                <a:ea typeface="Work Sans"/>
                <a:cs typeface="Work Sans"/>
                <a:sym typeface="Work Sans"/>
              </a:defRPr>
            </a:lvl7pPr>
            <a:lvl8pPr indent="-285750" lvl="7" marL="3657600" rtl="0">
              <a:spcBef>
                <a:spcPts val="0"/>
              </a:spcBef>
              <a:spcAft>
                <a:spcPts val="0"/>
              </a:spcAft>
              <a:buSzPts val="900"/>
              <a:buFont typeface="Work Sans"/>
              <a:buChar char="○"/>
              <a:defRPr sz="900">
                <a:latin typeface="Work Sans"/>
                <a:ea typeface="Work Sans"/>
                <a:cs typeface="Work Sans"/>
                <a:sym typeface="Work Sans"/>
              </a:defRPr>
            </a:lvl8pPr>
            <a:lvl9pPr indent="-285750" lvl="8" marL="4114800" rtl="0">
              <a:spcBef>
                <a:spcPts val="0"/>
              </a:spcBef>
              <a:spcAft>
                <a:spcPts val="0"/>
              </a:spcAft>
              <a:buSzPts val="900"/>
              <a:buFont typeface="Work Sans"/>
              <a:buChar char="■"/>
              <a:defRPr sz="900">
                <a:latin typeface="Work Sans"/>
                <a:ea typeface="Work Sans"/>
                <a:cs typeface="Work Sans"/>
                <a:sym typeface="Work Sans"/>
              </a:defRPr>
            </a:lvl9pPr>
          </a:lstStyle>
          <a:p/>
        </p:txBody>
      </p:sp>
      <p:sp>
        <p:nvSpPr>
          <p:cNvPr id="608" name="Google Shape;608;p67"/>
          <p:cNvSpPr txBox="1"/>
          <p:nvPr>
            <p:ph idx="8" type="title"/>
          </p:nvPr>
        </p:nvSpPr>
        <p:spPr>
          <a:xfrm>
            <a:off x="4902350" y="1902400"/>
            <a:ext cx="3529800" cy="24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a:buNone/>
              <a:defRPr b="1" sz="1200">
                <a:latin typeface="Work Sans"/>
                <a:ea typeface="Work Sans"/>
                <a:cs typeface="Work Sans"/>
                <a:sym typeface="Work Sans"/>
              </a:defRPr>
            </a:lvl1pPr>
            <a:lvl2pPr lvl="1" rtl="0">
              <a:spcBef>
                <a:spcPts val="0"/>
              </a:spcBef>
              <a:spcAft>
                <a:spcPts val="0"/>
              </a:spcAft>
              <a:buSzPts val="1200"/>
              <a:buFont typeface="Work Sans"/>
              <a:buNone/>
              <a:defRPr sz="1200">
                <a:latin typeface="Work Sans"/>
                <a:ea typeface="Work Sans"/>
                <a:cs typeface="Work Sans"/>
                <a:sym typeface="Work Sans"/>
              </a:defRPr>
            </a:lvl2pPr>
            <a:lvl3pPr lvl="2" rtl="0">
              <a:spcBef>
                <a:spcPts val="0"/>
              </a:spcBef>
              <a:spcAft>
                <a:spcPts val="0"/>
              </a:spcAft>
              <a:buSzPts val="1200"/>
              <a:buFont typeface="Work Sans"/>
              <a:buNone/>
              <a:defRPr sz="1200">
                <a:latin typeface="Work Sans"/>
                <a:ea typeface="Work Sans"/>
                <a:cs typeface="Work Sans"/>
                <a:sym typeface="Work Sans"/>
              </a:defRPr>
            </a:lvl3pPr>
            <a:lvl4pPr lvl="3" rtl="0">
              <a:spcBef>
                <a:spcPts val="0"/>
              </a:spcBef>
              <a:spcAft>
                <a:spcPts val="0"/>
              </a:spcAft>
              <a:buSzPts val="1200"/>
              <a:buFont typeface="Work Sans"/>
              <a:buNone/>
              <a:defRPr sz="1200">
                <a:latin typeface="Work Sans"/>
                <a:ea typeface="Work Sans"/>
                <a:cs typeface="Work Sans"/>
                <a:sym typeface="Work Sans"/>
              </a:defRPr>
            </a:lvl4pPr>
            <a:lvl5pPr lvl="4" rtl="0">
              <a:spcBef>
                <a:spcPts val="0"/>
              </a:spcBef>
              <a:spcAft>
                <a:spcPts val="0"/>
              </a:spcAft>
              <a:buSzPts val="1200"/>
              <a:buFont typeface="Work Sans"/>
              <a:buNone/>
              <a:defRPr sz="1200">
                <a:latin typeface="Work Sans"/>
                <a:ea typeface="Work Sans"/>
                <a:cs typeface="Work Sans"/>
                <a:sym typeface="Work Sans"/>
              </a:defRPr>
            </a:lvl5pPr>
            <a:lvl6pPr lvl="5" rtl="0">
              <a:spcBef>
                <a:spcPts val="0"/>
              </a:spcBef>
              <a:spcAft>
                <a:spcPts val="0"/>
              </a:spcAft>
              <a:buSzPts val="1200"/>
              <a:buFont typeface="Work Sans"/>
              <a:buNone/>
              <a:defRPr sz="1200">
                <a:latin typeface="Work Sans"/>
                <a:ea typeface="Work Sans"/>
                <a:cs typeface="Work Sans"/>
                <a:sym typeface="Work Sans"/>
              </a:defRPr>
            </a:lvl6pPr>
            <a:lvl7pPr lvl="6" rtl="0">
              <a:spcBef>
                <a:spcPts val="0"/>
              </a:spcBef>
              <a:spcAft>
                <a:spcPts val="0"/>
              </a:spcAft>
              <a:buSzPts val="1200"/>
              <a:buFont typeface="Work Sans"/>
              <a:buNone/>
              <a:defRPr sz="1200">
                <a:latin typeface="Work Sans"/>
                <a:ea typeface="Work Sans"/>
                <a:cs typeface="Work Sans"/>
                <a:sym typeface="Work Sans"/>
              </a:defRPr>
            </a:lvl7pPr>
            <a:lvl8pPr lvl="7" rtl="0">
              <a:spcBef>
                <a:spcPts val="0"/>
              </a:spcBef>
              <a:spcAft>
                <a:spcPts val="0"/>
              </a:spcAft>
              <a:buSzPts val="1200"/>
              <a:buFont typeface="Work Sans"/>
              <a:buNone/>
              <a:defRPr sz="1200">
                <a:latin typeface="Work Sans"/>
                <a:ea typeface="Work Sans"/>
                <a:cs typeface="Work Sans"/>
                <a:sym typeface="Work Sans"/>
              </a:defRPr>
            </a:lvl8pPr>
            <a:lvl9pPr lvl="8" rtl="0">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09" name="Google Shape;609;p67"/>
          <p:cNvSpPr txBox="1"/>
          <p:nvPr>
            <p:ph idx="9" type="body"/>
          </p:nvPr>
        </p:nvSpPr>
        <p:spPr>
          <a:xfrm>
            <a:off x="4997000" y="2263625"/>
            <a:ext cx="3246900" cy="616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Font typeface="Work Sans"/>
              <a:buChar char="●"/>
              <a:defRPr sz="900">
                <a:latin typeface="Work Sans"/>
                <a:ea typeface="Work Sans"/>
                <a:cs typeface="Work Sans"/>
                <a:sym typeface="Work Sans"/>
              </a:defRPr>
            </a:lvl1pPr>
            <a:lvl2pPr indent="-285750" lvl="1" marL="914400" rtl="0">
              <a:spcBef>
                <a:spcPts val="0"/>
              </a:spcBef>
              <a:spcAft>
                <a:spcPts val="0"/>
              </a:spcAft>
              <a:buSzPts val="900"/>
              <a:buFont typeface="Work Sans"/>
              <a:buChar char="○"/>
              <a:defRPr sz="900">
                <a:latin typeface="Work Sans"/>
                <a:ea typeface="Work Sans"/>
                <a:cs typeface="Work Sans"/>
                <a:sym typeface="Work Sans"/>
              </a:defRPr>
            </a:lvl2pPr>
            <a:lvl3pPr indent="-285750" lvl="2" marL="1371600" rtl="0">
              <a:spcBef>
                <a:spcPts val="0"/>
              </a:spcBef>
              <a:spcAft>
                <a:spcPts val="0"/>
              </a:spcAft>
              <a:buSzPts val="900"/>
              <a:buFont typeface="Work Sans"/>
              <a:buChar char="■"/>
              <a:defRPr sz="900">
                <a:latin typeface="Work Sans"/>
                <a:ea typeface="Work Sans"/>
                <a:cs typeface="Work Sans"/>
                <a:sym typeface="Work Sans"/>
              </a:defRPr>
            </a:lvl3pPr>
            <a:lvl4pPr indent="-285750" lvl="3" marL="1828800" rtl="0">
              <a:spcBef>
                <a:spcPts val="0"/>
              </a:spcBef>
              <a:spcAft>
                <a:spcPts val="0"/>
              </a:spcAft>
              <a:buSzPts val="900"/>
              <a:buFont typeface="Work Sans"/>
              <a:buChar char="●"/>
              <a:defRPr sz="900">
                <a:latin typeface="Work Sans"/>
                <a:ea typeface="Work Sans"/>
                <a:cs typeface="Work Sans"/>
                <a:sym typeface="Work Sans"/>
              </a:defRPr>
            </a:lvl4pPr>
            <a:lvl5pPr indent="-285750" lvl="4" marL="2286000" rtl="0">
              <a:spcBef>
                <a:spcPts val="0"/>
              </a:spcBef>
              <a:spcAft>
                <a:spcPts val="0"/>
              </a:spcAft>
              <a:buSzPts val="900"/>
              <a:buFont typeface="Work Sans"/>
              <a:buChar char="○"/>
              <a:defRPr sz="900">
                <a:latin typeface="Work Sans"/>
                <a:ea typeface="Work Sans"/>
                <a:cs typeface="Work Sans"/>
                <a:sym typeface="Work Sans"/>
              </a:defRPr>
            </a:lvl5pPr>
            <a:lvl6pPr indent="-285750" lvl="5" marL="2743200" rtl="0">
              <a:spcBef>
                <a:spcPts val="0"/>
              </a:spcBef>
              <a:spcAft>
                <a:spcPts val="0"/>
              </a:spcAft>
              <a:buSzPts val="900"/>
              <a:buFont typeface="Work Sans"/>
              <a:buChar char="■"/>
              <a:defRPr sz="900">
                <a:latin typeface="Work Sans"/>
                <a:ea typeface="Work Sans"/>
                <a:cs typeface="Work Sans"/>
                <a:sym typeface="Work Sans"/>
              </a:defRPr>
            </a:lvl6pPr>
            <a:lvl7pPr indent="-285750" lvl="6" marL="3200400" rtl="0">
              <a:spcBef>
                <a:spcPts val="0"/>
              </a:spcBef>
              <a:spcAft>
                <a:spcPts val="0"/>
              </a:spcAft>
              <a:buSzPts val="900"/>
              <a:buFont typeface="Work Sans"/>
              <a:buChar char="●"/>
              <a:defRPr sz="900">
                <a:latin typeface="Work Sans"/>
                <a:ea typeface="Work Sans"/>
                <a:cs typeface="Work Sans"/>
                <a:sym typeface="Work Sans"/>
              </a:defRPr>
            </a:lvl7pPr>
            <a:lvl8pPr indent="-285750" lvl="7" marL="3657600" rtl="0">
              <a:spcBef>
                <a:spcPts val="0"/>
              </a:spcBef>
              <a:spcAft>
                <a:spcPts val="0"/>
              </a:spcAft>
              <a:buSzPts val="900"/>
              <a:buFont typeface="Work Sans"/>
              <a:buChar char="○"/>
              <a:defRPr sz="900">
                <a:latin typeface="Work Sans"/>
                <a:ea typeface="Work Sans"/>
                <a:cs typeface="Work Sans"/>
                <a:sym typeface="Work Sans"/>
              </a:defRPr>
            </a:lvl8pPr>
            <a:lvl9pPr indent="-285750" lvl="8" marL="4114800" rtl="0">
              <a:spcBef>
                <a:spcPts val="0"/>
              </a:spcBef>
              <a:spcAft>
                <a:spcPts val="0"/>
              </a:spcAft>
              <a:buSzPts val="900"/>
              <a:buFont typeface="Work Sans"/>
              <a:buChar char="■"/>
              <a:defRPr sz="900">
                <a:latin typeface="Work Sans"/>
                <a:ea typeface="Work Sans"/>
                <a:cs typeface="Work Sans"/>
                <a:sym typeface="Work Sans"/>
              </a:defRPr>
            </a:lvl9pPr>
          </a:lstStyle>
          <a:p/>
        </p:txBody>
      </p:sp>
      <p:sp>
        <p:nvSpPr>
          <p:cNvPr id="610" name="Google Shape;610;p67"/>
          <p:cNvSpPr txBox="1"/>
          <p:nvPr>
            <p:ph idx="13" type="title"/>
          </p:nvPr>
        </p:nvSpPr>
        <p:spPr>
          <a:xfrm>
            <a:off x="4902350" y="3205200"/>
            <a:ext cx="3529800" cy="24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Font typeface="Work Sans"/>
              <a:buNone/>
              <a:defRPr b="1" sz="1200">
                <a:latin typeface="Work Sans"/>
                <a:ea typeface="Work Sans"/>
                <a:cs typeface="Work Sans"/>
                <a:sym typeface="Work Sans"/>
              </a:defRPr>
            </a:lvl1pPr>
            <a:lvl2pPr lvl="1" rtl="0">
              <a:spcBef>
                <a:spcPts val="0"/>
              </a:spcBef>
              <a:spcAft>
                <a:spcPts val="0"/>
              </a:spcAft>
              <a:buSzPts val="1200"/>
              <a:buFont typeface="Work Sans"/>
              <a:buNone/>
              <a:defRPr sz="1200">
                <a:latin typeface="Work Sans"/>
                <a:ea typeface="Work Sans"/>
                <a:cs typeface="Work Sans"/>
                <a:sym typeface="Work Sans"/>
              </a:defRPr>
            </a:lvl2pPr>
            <a:lvl3pPr lvl="2" rtl="0">
              <a:spcBef>
                <a:spcPts val="0"/>
              </a:spcBef>
              <a:spcAft>
                <a:spcPts val="0"/>
              </a:spcAft>
              <a:buSzPts val="1200"/>
              <a:buFont typeface="Work Sans"/>
              <a:buNone/>
              <a:defRPr sz="1200">
                <a:latin typeface="Work Sans"/>
                <a:ea typeface="Work Sans"/>
                <a:cs typeface="Work Sans"/>
                <a:sym typeface="Work Sans"/>
              </a:defRPr>
            </a:lvl3pPr>
            <a:lvl4pPr lvl="3" rtl="0">
              <a:spcBef>
                <a:spcPts val="0"/>
              </a:spcBef>
              <a:spcAft>
                <a:spcPts val="0"/>
              </a:spcAft>
              <a:buSzPts val="1200"/>
              <a:buFont typeface="Work Sans"/>
              <a:buNone/>
              <a:defRPr sz="1200">
                <a:latin typeface="Work Sans"/>
                <a:ea typeface="Work Sans"/>
                <a:cs typeface="Work Sans"/>
                <a:sym typeface="Work Sans"/>
              </a:defRPr>
            </a:lvl4pPr>
            <a:lvl5pPr lvl="4" rtl="0">
              <a:spcBef>
                <a:spcPts val="0"/>
              </a:spcBef>
              <a:spcAft>
                <a:spcPts val="0"/>
              </a:spcAft>
              <a:buSzPts val="1200"/>
              <a:buFont typeface="Work Sans"/>
              <a:buNone/>
              <a:defRPr sz="1200">
                <a:latin typeface="Work Sans"/>
                <a:ea typeface="Work Sans"/>
                <a:cs typeface="Work Sans"/>
                <a:sym typeface="Work Sans"/>
              </a:defRPr>
            </a:lvl5pPr>
            <a:lvl6pPr lvl="5" rtl="0">
              <a:spcBef>
                <a:spcPts val="0"/>
              </a:spcBef>
              <a:spcAft>
                <a:spcPts val="0"/>
              </a:spcAft>
              <a:buSzPts val="1200"/>
              <a:buFont typeface="Work Sans"/>
              <a:buNone/>
              <a:defRPr sz="1200">
                <a:latin typeface="Work Sans"/>
                <a:ea typeface="Work Sans"/>
                <a:cs typeface="Work Sans"/>
                <a:sym typeface="Work Sans"/>
              </a:defRPr>
            </a:lvl6pPr>
            <a:lvl7pPr lvl="6" rtl="0">
              <a:spcBef>
                <a:spcPts val="0"/>
              </a:spcBef>
              <a:spcAft>
                <a:spcPts val="0"/>
              </a:spcAft>
              <a:buSzPts val="1200"/>
              <a:buFont typeface="Work Sans"/>
              <a:buNone/>
              <a:defRPr sz="1200">
                <a:latin typeface="Work Sans"/>
                <a:ea typeface="Work Sans"/>
                <a:cs typeface="Work Sans"/>
                <a:sym typeface="Work Sans"/>
              </a:defRPr>
            </a:lvl7pPr>
            <a:lvl8pPr lvl="7" rtl="0">
              <a:spcBef>
                <a:spcPts val="0"/>
              </a:spcBef>
              <a:spcAft>
                <a:spcPts val="0"/>
              </a:spcAft>
              <a:buSzPts val="1200"/>
              <a:buFont typeface="Work Sans"/>
              <a:buNone/>
              <a:defRPr sz="1200">
                <a:latin typeface="Work Sans"/>
                <a:ea typeface="Work Sans"/>
                <a:cs typeface="Work Sans"/>
                <a:sym typeface="Work Sans"/>
              </a:defRPr>
            </a:lvl8pPr>
            <a:lvl9pPr lvl="8" rtl="0">
              <a:spcBef>
                <a:spcPts val="0"/>
              </a:spcBef>
              <a:spcAft>
                <a:spcPts val="0"/>
              </a:spcAft>
              <a:buSzPts val="1200"/>
              <a:buFont typeface="Work Sans"/>
              <a:buNone/>
              <a:defRPr sz="1200">
                <a:latin typeface="Work Sans"/>
                <a:ea typeface="Work Sans"/>
                <a:cs typeface="Work Sans"/>
                <a:sym typeface="Work Sans"/>
              </a:defRPr>
            </a:lvl9pPr>
          </a:lstStyle>
          <a:p/>
        </p:txBody>
      </p:sp>
      <p:sp>
        <p:nvSpPr>
          <p:cNvPr id="611" name="Google Shape;611;p67"/>
          <p:cNvSpPr txBox="1"/>
          <p:nvPr>
            <p:ph idx="14" type="body"/>
          </p:nvPr>
        </p:nvSpPr>
        <p:spPr>
          <a:xfrm>
            <a:off x="4997000" y="3566425"/>
            <a:ext cx="3246900" cy="616500"/>
          </a:xfrm>
          <a:prstGeom prst="rect">
            <a:avLst/>
          </a:prstGeom>
          <a:noFill/>
          <a:ln>
            <a:noFill/>
          </a:ln>
        </p:spPr>
        <p:txBody>
          <a:bodyPr anchorCtr="0" anchor="t" bIns="91425" lIns="91425" spcFirstLastPara="1" rIns="91425" wrap="square" tIns="91425">
            <a:noAutofit/>
          </a:bodyPr>
          <a:lstStyle>
            <a:lvl1pPr indent="-285750" lvl="0" marL="457200" rtl="0">
              <a:spcBef>
                <a:spcPts val="0"/>
              </a:spcBef>
              <a:spcAft>
                <a:spcPts val="0"/>
              </a:spcAft>
              <a:buSzPts val="900"/>
              <a:buFont typeface="Work Sans"/>
              <a:buChar char="●"/>
              <a:defRPr sz="900">
                <a:latin typeface="Work Sans"/>
                <a:ea typeface="Work Sans"/>
                <a:cs typeface="Work Sans"/>
                <a:sym typeface="Work Sans"/>
              </a:defRPr>
            </a:lvl1pPr>
            <a:lvl2pPr indent="-285750" lvl="1" marL="914400" rtl="0">
              <a:spcBef>
                <a:spcPts val="0"/>
              </a:spcBef>
              <a:spcAft>
                <a:spcPts val="0"/>
              </a:spcAft>
              <a:buSzPts val="900"/>
              <a:buFont typeface="Work Sans"/>
              <a:buChar char="○"/>
              <a:defRPr sz="900">
                <a:latin typeface="Work Sans"/>
                <a:ea typeface="Work Sans"/>
                <a:cs typeface="Work Sans"/>
                <a:sym typeface="Work Sans"/>
              </a:defRPr>
            </a:lvl2pPr>
            <a:lvl3pPr indent="-285750" lvl="2" marL="1371600" rtl="0">
              <a:spcBef>
                <a:spcPts val="0"/>
              </a:spcBef>
              <a:spcAft>
                <a:spcPts val="0"/>
              </a:spcAft>
              <a:buSzPts val="900"/>
              <a:buFont typeface="Work Sans"/>
              <a:buChar char="■"/>
              <a:defRPr sz="900">
                <a:latin typeface="Work Sans"/>
                <a:ea typeface="Work Sans"/>
                <a:cs typeface="Work Sans"/>
                <a:sym typeface="Work Sans"/>
              </a:defRPr>
            </a:lvl3pPr>
            <a:lvl4pPr indent="-285750" lvl="3" marL="1828800" rtl="0">
              <a:spcBef>
                <a:spcPts val="0"/>
              </a:spcBef>
              <a:spcAft>
                <a:spcPts val="0"/>
              </a:spcAft>
              <a:buSzPts val="900"/>
              <a:buFont typeface="Work Sans"/>
              <a:buChar char="●"/>
              <a:defRPr sz="900">
                <a:latin typeface="Work Sans"/>
                <a:ea typeface="Work Sans"/>
                <a:cs typeface="Work Sans"/>
                <a:sym typeface="Work Sans"/>
              </a:defRPr>
            </a:lvl4pPr>
            <a:lvl5pPr indent="-285750" lvl="4" marL="2286000" rtl="0">
              <a:spcBef>
                <a:spcPts val="0"/>
              </a:spcBef>
              <a:spcAft>
                <a:spcPts val="0"/>
              </a:spcAft>
              <a:buSzPts val="900"/>
              <a:buFont typeface="Work Sans"/>
              <a:buChar char="○"/>
              <a:defRPr sz="900">
                <a:latin typeface="Work Sans"/>
                <a:ea typeface="Work Sans"/>
                <a:cs typeface="Work Sans"/>
                <a:sym typeface="Work Sans"/>
              </a:defRPr>
            </a:lvl5pPr>
            <a:lvl6pPr indent="-285750" lvl="5" marL="2743200" rtl="0">
              <a:spcBef>
                <a:spcPts val="0"/>
              </a:spcBef>
              <a:spcAft>
                <a:spcPts val="0"/>
              </a:spcAft>
              <a:buSzPts val="900"/>
              <a:buFont typeface="Work Sans"/>
              <a:buChar char="■"/>
              <a:defRPr sz="900">
                <a:latin typeface="Work Sans"/>
                <a:ea typeface="Work Sans"/>
                <a:cs typeface="Work Sans"/>
                <a:sym typeface="Work Sans"/>
              </a:defRPr>
            </a:lvl6pPr>
            <a:lvl7pPr indent="-285750" lvl="6" marL="3200400" rtl="0">
              <a:spcBef>
                <a:spcPts val="0"/>
              </a:spcBef>
              <a:spcAft>
                <a:spcPts val="0"/>
              </a:spcAft>
              <a:buSzPts val="900"/>
              <a:buFont typeface="Work Sans"/>
              <a:buChar char="●"/>
              <a:defRPr sz="900">
                <a:latin typeface="Work Sans"/>
                <a:ea typeface="Work Sans"/>
                <a:cs typeface="Work Sans"/>
                <a:sym typeface="Work Sans"/>
              </a:defRPr>
            </a:lvl7pPr>
            <a:lvl8pPr indent="-285750" lvl="7" marL="3657600" rtl="0">
              <a:spcBef>
                <a:spcPts val="0"/>
              </a:spcBef>
              <a:spcAft>
                <a:spcPts val="0"/>
              </a:spcAft>
              <a:buSzPts val="900"/>
              <a:buFont typeface="Work Sans"/>
              <a:buChar char="○"/>
              <a:defRPr sz="900">
                <a:latin typeface="Work Sans"/>
                <a:ea typeface="Work Sans"/>
                <a:cs typeface="Work Sans"/>
                <a:sym typeface="Work Sans"/>
              </a:defRPr>
            </a:lvl8pPr>
            <a:lvl9pPr indent="-285750" lvl="8" marL="4114800" rtl="0">
              <a:spcBef>
                <a:spcPts val="0"/>
              </a:spcBef>
              <a:spcAft>
                <a:spcPts val="0"/>
              </a:spcAft>
              <a:buSzPts val="900"/>
              <a:buFont typeface="Work Sans"/>
              <a:buChar char="■"/>
              <a:defRPr sz="900">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505">
          <p15:clr>
            <a:srgbClr val="FA7B17"/>
          </p15:clr>
        </p15:guide>
        <p15:guide id="2" orient="horz" pos="576">
          <p15:clr>
            <a:srgbClr val="FA7B17"/>
          </p15:clr>
        </p15:guide>
        <p15:guide id="3" orient="horz" pos="1238">
          <p15:clr>
            <a:srgbClr val="FA7B17"/>
          </p15:clr>
        </p15:guide>
        <p15:guide id="4" orient="horz" pos="1310">
          <p15:clr>
            <a:srgbClr val="FA7B17"/>
          </p15:clr>
        </p15:guide>
        <p15:guide id="5" orient="horz" pos="2083">
          <p15:clr>
            <a:srgbClr val="FA7B17"/>
          </p15:clr>
        </p15:guide>
        <p15:guide id="6" orient="horz" pos="2154">
          <p15:clr>
            <a:srgbClr val="FA7B17"/>
          </p15:clr>
        </p15:guide>
        <p15:guide id="7" orient="horz" pos="1461">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pontos com Emojis V1">
  <p:cSld name="CUSTOM_32">
    <p:spTree>
      <p:nvGrpSpPr>
        <p:cNvPr id="612" name="Shape 612"/>
        <p:cNvGrpSpPr/>
        <p:nvPr/>
      </p:nvGrpSpPr>
      <p:grpSpPr>
        <a:xfrm>
          <a:off x="0" y="0"/>
          <a:ext cx="0" cy="0"/>
          <a:chOff x="0" y="0"/>
          <a:chExt cx="0" cy="0"/>
        </a:xfrm>
      </p:grpSpPr>
      <p:sp>
        <p:nvSpPr>
          <p:cNvPr id="613" name="Google Shape;613;p68"/>
          <p:cNvSpPr/>
          <p:nvPr/>
        </p:nvSpPr>
        <p:spPr>
          <a:xfrm>
            <a:off x="738325" y="68155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8"/>
          <p:cNvSpPr/>
          <p:nvPr/>
        </p:nvSpPr>
        <p:spPr>
          <a:xfrm>
            <a:off x="3334500" y="681550"/>
            <a:ext cx="50781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8"/>
          <p:cNvSpPr/>
          <p:nvPr/>
        </p:nvSpPr>
        <p:spPr>
          <a:xfrm>
            <a:off x="738325"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8"/>
          <p:cNvSpPr/>
          <p:nvPr/>
        </p:nvSpPr>
        <p:spPr>
          <a:xfrm>
            <a:off x="3341550"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8"/>
          <p:cNvSpPr/>
          <p:nvPr/>
        </p:nvSpPr>
        <p:spPr>
          <a:xfrm>
            <a:off x="5944775"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8"/>
          <p:cNvSpPr txBox="1"/>
          <p:nvPr>
            <p:ph idx="1" type="subTitle"/>
          </p:nvPr>
        </p:nvSpPr>
        <p:spPr>
          <a:xfrm>
            <a:off x="3558150" y="1325850"/>
            <a:ext cx="47034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9" name="Google Shape;619;p68"/>
          <p:cNvSpPr txBox="1"/>
          <p:nvPr>
            <p:ph idx="2" type="subTitle"/>
          </p:nvPr>
        </p:nvSpPr>
        <p:spPr>
          <a:xfrm>
            <a:off x="3558150" y="1656575"/>
            <a:ext cx="47034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20" name="Google Shape;620;p68"/>
          <p:cNvSpPr txBox="1"/>
          <p:nvPr>
            <p:ph idx="3" type="subTitle"/>
          </p:nvPr>
        </p:nvSpPr>
        <p:spPr>
          <a:xfrm>
            <a:off x="3558150"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1" name="Google Shape;621;p68"/>
          <p:cNvSpPr txBox="1"/>
          <p:nvPr>
            <p:ph idx="4" type="subTitle"/>
          </p:nvPr>
        </p:nvSpPr>
        <p:spPr>
          <a:xfrm>
            <a:off x="3558150"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22" name="Google Shape;622;p68"/>
          <p:cNvSpPr txBox="1"/>
          <p:nvPr>
            <p:ph idx="5" type="subTitle"/>
          </p:nvPr>
        </p:nvSpPr>
        <p:spPr>
          <a:xfrm>
            <a:off x="6150725"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68"/>
          <p:cNvSpPr txBox="1"/>
          <p:nvPr>
            <p:ph idx="6" type="subTitle"/>
          </p:nvPr>
        </p:nvSpPr>
        <p:spPr>
          <a:xfrm>
            <a:off x="6150725"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24" name="Google Shape;624;p68"/>
          <p:cNvSpPr txBox="1"/>
          <p:nvPr>
            <p:ph idx="7" type="subTitle"/>
          </p:nvPr>
        </p:nvSpPr>
        <p:spPr>
          <a:xfrm>
            <a:off x="944275"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5" name="Google Shape;625;p68"/>
          <p:cNvSpPr txBox="1"/>
          <p:nvPr>
            <p:ph idx="8" type="subTitle"/>
          </p:nvPr>
        </p:nvSpPr>
        <p:spPr>
          <a:xfrm>
            <a:off x="944275"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26" name="Google Shape;626;p68"/>
          <p:cNvSpPr txBox="1"/>
          <p:nvPr>
            <p:ph idx="9" type="subTitle"/>
          </p:nvPr>
        </p:nvSpPr>
        <p:spPr>
          <a:xfrm>
            <a:off x="944275" y="1325850"/>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7" name="Google Shape;627;p68"/>
          <p:cNvSpPr txBox="1"/>
          <p:nvPr>
            <p:ph idx="13" type="subTitle"/>
          </p:nvPr>
        </p:nvSpPr>
        <p:spPr>
          <a:xfrm>
            <a:off x="944275" y="1656575"/>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28" name="Google Shape;628;p68"/>
          <p:cNvSpPr txBox="1"/>
          <p:nvPr>
            <p:ph idx="14" type="subTitle"/>
          </p:nvPr>
        </p:nvSpPr>
        <p:spPr>
          <a:xfrm>
            <a:off x="944275"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29" name="Google Shape;629;p68"/>
          <p:cNvSpPr txBox="1"/>
          <p:nvPr>
            <p:ph idx="15" type="subTitle"/>
          </p:nvPr>
        </p:nvSpPr>
        <p:spPr>
          <a:xfrm>
            <a:off x="944275" y="817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30" name="Google Shape;630;p68"/>
          <p:cNvSpPr txBox="1"/>
          <p:nvPr>
            <p:ph idx="16" type="subTitle"/>
          </p:nvPr>
        </p:nvSpPr>
        <p:spPr>
          <a:xfrm>
            <a:off x="3547500" y="817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31" name="Google Shape;631;p68"/>
          <p:cNvSpPr txBox="1"/>
          <p:nvPr>
            <p:ph idx="17" type="subTitle"/>
          </p:nvPr>
        </p:nvSpPr>
        <p:spPr>
          <a:xfrm>
            <a:off x="3547500"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32" name="Google Shape;632;p68"/>
          <p:cNvSpPr txBox="1"/>
          <p:nvPr>
            <p:ph idx="18" type="subTitle"/>
          </p:nvPr>
        </p:nvSpPr>
        <p:spPr>
          <a:xfrm>
            <a:off x="6150725"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587">
          <p15:clr>
            <a:srgbClr val="FA7B17"/>
          </p15:clr>
        </p15:guide>
        <p15:guide id="2" orient="horz" pos="1677">
          <p15:clr>
            <a:srgbClr val="FA7B17"/>
          </p15:clr>
        </p15:guide>
        <p15:guide id="3" pos="3655">
          <p15:clr>
            <a:srgbClr val="FA7B17"/>
          </p15:clr>
        </p15:guide>
        <p15:guide id="4" pos="3745">
          <p15:clr>
            <a:srgbClr val="FA7B17"/>
          </p15:clr>
        </p15:guide>
        <p15:guide id="5" pos="2015">
          <p15:clr>
            <a:srgbClr val="FA7B17"/>
          </p15:clr>
        </p15:guide>
        <p15:guide id="6" pos="2105">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pontos com Emojis V2">
  <p:cSld name="CUSTOM_32_1">
    <p:spTree>
      <p:nvGrpSpPr>
        <p:cNvPr id="633" name="Shape 633"/>
        <p:cNvGrpSpPr/>
        <p:nvPr/>
      </p:nvGrpSpPr>
      <p:grpSpPr>
        <a:xfrm>
          <a:off x="0" y="0"/>
          <a:ext cx="0" cy="0"/>
          <a:chOff x="0" y="0"/>
          <a:chExt cx="0" cy="0"/>
        </a:xfrm>
      </p:grpSpPr>
      <p:sp>
        <p:nvSpPr>
          <p:cNvPr id="634" name="Google Shape;634;p69"/>
          <p:cNvSpPr/>
          <p:nvPr/>
        </p:nvSpPr>
        <p:spPr>
          <a:xfrm>
            <a:off x="738325" y="68155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9"/>
          <p:cNvSpPr/>
          <p:nvPr/>
        </p:nvSpPr>
        <p:spPr>
          <a:xfrm>
            <a:off x="738325"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9"/>
          <p:cNvSpPr/>
          <p:nvPr/>
        </p:nvSpPr>
        <p:spPr>
          <a:xfrm>
            <a:off x="3341550"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9"/>
          <p:cNvSpPr/>
          <p:nvPr/>
        </p:nvSpPr>
        <p:spPr>
          <a:xfrm>
            <a:off x="5944775" y="266160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9"/>
          <p:cNvSpPr txBox="1"/>
          <p:nvPr>
            <p:ph idx="1" type="subTitle"/>
          </p:nvPr>
        </p:nvSpPr>
        <p:spPr>
          <a:xfrm>
            <a:off x="3558150"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9" name="Google Shape;639;p69"/>
          <p:cNvSpPr txBox="1"/>
          <p:nvPr>
            <p:ph idx="2" type="subTitle"/>
          </p:nvPr>
        </p:nvSpPr>
        <p:spPr>
          <a:xfrm>
            <a:off x="3558150"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40" name="Google Shape;640;p69"/>
          <p:cNvSpPr txBox="1"/>
          <p:nvPr>
            <p:ph idx="3" type="subTitle"/>
          </p:nvPr>
        </p:nvSpPr>
        <p:spPr>
          <a:xfrm>
            <a:off x="6150725"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 name="Google Shape;641;p69"/>
          <p:cNvSpPr txBox="1"/>
          <p:nvPr>
            <p:ph idx="4" type="subTitle"/>
          </p:nvPr>
        </p:nvSpPr>
        <p:spPr>
          <a:xfrm>
            <a:off x="6150725"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42" name="Google Shape;642;p69"/>
          <p:cNvSpPr txBox="1"/>
          <p:nvPr>
            <p:ph idx="5" type="subTitle"/>
          </p:nvPr>
        </p:nvSpPr>
        <p:spPr>
          <a:xfrm>
            <a:off x="944275" y="330077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3" name="Google Shape;643;p69"/>
          <p:cNvSpPr txBox="1"/>
          <p:nvPr>
            <p:ph idx="6" type="subTitle"/>
          </p:nvPr>
        </p:nvSpPr>
        <p:spPr>
          <a:xfrm>
            <a:off x="944275" y="363150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44" name="Google Shape;644;p69"/>
          <p:cNvSpPr txBox="1"/>
          <p:nvPr>
            <p:ph idx="7" type="subTitle"/>
          </p:nvPr>
        </p:nvSpPr>
        <p:spPr>
          <a:xfrm>
            <a:off x="944275" y="1325850"/>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5" name="Google Shape;645;p69"/>
          <p:cNvSpPr txBox="1"/>
          <p:nvPr>
            <p:ph idx="8" type="subTitle"/>
          </p:nvPr>
        </p:nvSpPr>
        <p:spPr>
          <a:xfrm>
            <a:off x="944275" y="1656575"/>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46" name="Google Shape;646;p69"/>
          <p:cNvSpPr txBox="1"/>
          <p:nvPr>
            <p:ph idx="9" type="subTitle"/>
          </p:nvPr>
        </p:nvSpPr>
        <p:spPr>
          <a:xfrm>
            <a:off x="944275"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47" name="Google Shape;647;p69"/>
          <p:cNvSpPr txBox="1"/>
          <p:nvPr>
            <p:ph idx="13" type="subTitle"/>
          </p:nvPr>
        </p:nvSpPr>
        <p:spPr>
          <a:xfrm>
            <a:off x="944275" y="817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48" name="Google Shape;648;p69"/>
          <p:cNvSpPr txBox="1"/>
          <p:nvPr>
            <p:ph idx="14" type="subTitle"/>
          </p:nvPr>
        </p:nvSpPr>
        <p:spPr>
          <a:xfrm>
            <a:off x="3547500"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49" name="Google Shape;649;p69"/>
          <p:cNvSpPr txBox="1"/>
          <p:nvPr>
            <p:ph idx="15" type="subTitle"/>
          </p:nvPr>
        </p:nvSpPr>
        <p:spPr>
          <a:xfrm>
            <a:off x="6150725" y="279282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50" name="Google Shape;650;p69"/>
          <p:cNvSpPr/>
          <p:nvPr/>
        </p:nvSpPr>
        <p:spPr>
          <a:xfrm>
            <a:off x="3341550" y="68155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p:nvPr/>
        </p:nvSpPr>
        <p:spPr>
          <a:xfrm>
            <a:off x="5944775" y="681550"/>
            <a:ext cx="2460900" cy="18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9"/>
          <p:cNvSpPr txBox="1"/>
          <p:nvPr>
            <p:ph idx="16" type="subTitle"/>
          </p:nvPr>
        </p:nvSpPr>
        <p:spPr>
          <a:xfrm>
            <a:off x="3558150" y="132072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3" name="Google Shape;653;p69"/>
          <p:cNvSpPr txBox="1"/>
          <p:nvPr>
            <p:ph idx="17" type="subTitle"/>
          </p:nvPr>
        </p:nvSpPr>
        <p:spPr>
          <a:xfrm>
            <a:off x="3558150" y="165145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54" name="Google Shape;654;p69"/>
          <p:cNvSpPr txBox="1"/>
          <p:nvPr>
            <p:ph idx="18" type="subTitle"/>
          </p:nvPr>
        </p:nvSpPr>
        <p:spPr>
          <a:xfrm>
            <a:off x="6150725" y="1320725"/>
            <a:ext cx="20490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000"/>
              <a:buFont typeface="Work Sans"/>
              <a:buNone/>
              <a:defRPr b="1" sz="1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5" name="Google Shape;655;p69"/>
          <p:cNvSpPr txBox="1"/>
          <p:nvPr>
            <p:ph idx="19" type="subTitle"/>
          </p:nvPr>
        </p:nvSpPr>
        <p:spPr>
          <a:xfrm>
            <a:off x="6150725" y="1651450"/>
            <a:ext cx="20490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656" name="Google Shape;656;p69"/>
          <p:cNvSpPr txBox="1"/>
          <p:nvPr>
            <p:ph idx="20" type="subTitle"/>
          </p:nvPr>
        </p:nvSpPr>
        <p:spPr>
          <a:xfrm>
            <a:off x="3547500" y="81277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
        <p:nvSpPr>
          <p:cNvPr id="657" name="Google Shape;657;p69"/>
          <p:cNvSpPr txBox="1"/>
          <p:nvPr>
            <p:ph idx="21" type="subTitle"/>
          </p:nvPr>
        </p:nvSpPr>
        <p:spPr>
          <a:xfrm>
            <a:off x="6150725" y="812775"/>
            <a:ext cx="2049000" cy="41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1pPr>
            <a:lvl2pPr lvl="1"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2pPr>
            <a:lvl3pPr lvl="2"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3pPr>
            <a:lvl4pPr lvl="3"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4pPr>
            <a:lvl5pPr lvl="4"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5pPr>
            <a:lvl6pPr lvl="5"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6pPr>
            <a:lvl7pPr lvl="6"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7pPr>
            <a:lvl8pPr lvl="7"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8pPr>
            <a:lvl9pPr lvl="8" rtl="0">
              <a:spcBef>
                <a:spcPts val="0"/>
              </a:spcBef>
              <a:spcAft>
                <a:spcPts val="0"/>
              </a:spcAft>
              <a:buClr>
                <a:schemeClr val="dk2"/>
              </a:buClr>
              <a:buSzPts val="800"/>
              <a:buFont typeface="Work Sans"/>
              <a:buNone/>
              <a:defRPr sz="800">
                <a:solidFill>
                  <a:schemeClr val="dk2"/>
                </a:solidFill>
                <a:latin typeface="Work Sans"/>
                <a:ea typeface="Work Sans"/>
                <a:cs typeface="Work Sans"/>
                <a:sym typeface="Work Sans"/>
              </a:defRPr>
            </a:lvl9pPr>
          </a:lstStyle>
          <a:p/>
        </p:txBody>
      </p:sp>
    </p:spTree>
  </p:cSld>
  <p:clrMapOvr>
    <a:masterClrMapping/>
  </p:clrMapOvr>
  <p:extLst>
    <p:ext uri="{DCECCB84-F9BA-43D5-87BE-67443E8EF086}">
      <p15:sldGuideLst>
        <p15:guide id="1" orient="horz" pos="1587">
          <p15:clr>
            <a:srgbClr val="FA7B17"/>
          </p15:clr>
        </p15:guide>
        <p15:guide id="2" orient="horz" pos="1677">
          <p15:clr>
            <a:srgbClr val="FA7B17"/>
          </p15:clr>
        </p15:guide>
        <p15:guide id="3" pos="3655">
          <p15:clr>
            <a:srgbClr val="FA7B17"/>
          </p15:clr>
        </p15:guide>
        <p15:guide id="4" pos="3745">
          <p15:clr>
            <a:srgbClr val="FA7B17"/>
          </p15:clr>
        </p15:guide>
        <p15:guide id="5" pos="2015">
          <p15:clr>
            <a:srgbClr val="FA7B17"/>
          </p15:clr>
        </p15:guide>
        <p15:guide id="6" pos="2105">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o grande na tela">
  <p:cSld name="CUSTOM_22">
    <p:spTree>
      <p:nvGrpSpPr>
        <p:cNvPr id="658" name="Shape 658"/>
        <p:cNvGrpSpPr/>
        <p:nvPr/>
      </p:nvGrpSpPr>
      <p:grpSpPr>
        <a:xfrm>
          <a:off x="0" y="0"/>
          <a:ext cx="0" cy="0"/>
          <a:chOff x="0" y="0"/>
          <a:chExt cx="0" cy="0"/>
        </a:xfrm>
      </p:grpSpPr>
      <p:pic>
        <p:nvPicPr>
          <p:cNvPr id="659" name="Google Shape;659;p70"/>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660" name="Google Shape;660;p70"/>
          <p:cNvPicPr preferRelativeResize="0"/>
          <p:nvPr/>
        </p:nvPicPr>
        <p:blipFill>
          <a:blip r:embed="rId3">
            <a:alphaModFix/>
          </a:blip>
          <a:stretch>
            <a:fillRect/>
          </a:stretch>
        </p:blipFill>
        <p:spPr>
          <a:xfrm>
            <a:off x="4696325" y="0"/>
            <a:ext cx="4447672" cy="826818"/>
          </a:xfrm>
          <a:prstGeom prst="rect">
            <a:avLst/>
          </a:prstGeom>
          <a:noFill/>
          <a:ln>
            <a:noFill/>
          </a:ln>
        </p:spPr>
      </p:pic>
      <p:sp>
        <p:nvSpPr>
          <p:cNvPr id="661" name="Google Shape;661;p70"/>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2" name="Google Shape;662;p70"/>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0"/>
          <p:cNvSpPr txBox="1"/>
          <p:nvPr>
            <p:ph idx="2"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4" name="Google Shape;664;p70"/>
          <p:cNvSpPr txBox="1"/>
          <p:nvPr>
            <p:ph type="title"/>
          </p:nvPr>
        </p:nvSpPr>
        <p:spPr>
          <a:xfrm>
            <a:off x="833975" y="2033838"/>
            <a:ext cx="7152000" cy="1075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1pPr>
            <a:lvl2pPr lvl="1"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2pPr>
            <a:lvl3pPr lvl="2"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3pPr>
            <a:lvl4pPr lvl="3"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4pPr>
            <a:lvl5pPr lvl="4"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5pPr>
            <a:lvl6pPr lvl="5"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6pPr>
            <a:lvl7pPr lvl="6"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7pPr>
            <a:lvl8pPr lvl="7"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8pPr>
            <a:lvl9pPr lvl="8" rtl="0">
              <a:spcBef>
                <a:spcPts val="0"/>
              </a:spcBef>
              <a:spcAft>
                <a:spcPts val="0"/>
              </a:spcAft>
              <a:buClr>
                <a:schemeClr val="dk1"/>
              </a:buClr>
              <a:buSzPts val="4800"/>
              <a:buFont typeface="Work Sans"/>
              <a:buNone/>
              <a:defRPr b="1" sz="4800">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valores  V1 – Dark mode">
  <p:cSld name="CUSTOM_6">
    <p:bg>
      <p:bgPr>
        <a:solidFill>
          <a:schemeClr val="dk1"/>
        </a:solidFill>
      </p:bgPr>
    </p:bg>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720001" y="674887"/>
            <a:ext cx="7696804" cy="4591915"/>
          </a:xfrm>
          <a:prstGeom prst="rect">
            <a:avLst/>
          </a:prstGeom>
          <a:noFill/>
          <a:ln>
            <a:noFill/>
          </a:ln>
        </p:spPr>
      </p:pic>
      <p:pic>
        <p:nvPicPr>
          <p:cNvPr id="42" name="Google Shape;42;p8"/>
          <p:cNvPicPr preferRelativeResize="0"/>
          <p:nvPr/>
        </p:nvPicPr>
        <p:blipFill>
          <a:blip r:embed="rId3">
            <a:alphaModFix/>
          </a:blip>
          <a:stretch>
            <a:fillRect/>
          </a:stretch>
        </p:blipFill>
        <p:spPr>
          <a:xfrm>
            <a:off x="3471775" y="2583324"/>
            <a:ext cx="2200450" cy="748326"/>
          </a:xfrm>
          <a:prstGeom prst="rect">
            <a:avLst/>
          </a:prstGeom>
          <a:noFill/>
          <a:ln>
            <a:noFill/>
          </a:ln>
        </p:spPr>
      </p:pic>
      <p:sp>
        <p:nvSpPr>
          <p:cNvPr id="43" name="Google Shape;43;p8"/>
          <p:cNvSpPr txBox="1"/>
          <p:nvPr/>
        </p:nvSpPr>
        <p:spPr>
          <a:xfrm>
            <a:off x="6219150" y="2599125"/>
            <a:ext cx="2200500" cy="689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F3F3F3"/>
                </a:solidFill>
                <a:latin typeface="Work Sans"/>
                <a:ea typeface="Work Sans"/>
                <a:cs typeface="Work Sans"/>
                <a:sym typeface="Work Sans"/>
              </a:rPr>
              <a:t>O nosso maior objetivo é construir um ambiente de trabalho saudável e imprimir nossos ideais na cultura do dia a dia. Temos valores próprios que norteiam tudo que é feito por nós.</a:t>
            </a:r>
            <a:endParaRPr sz="800">
              <a:solidFill>
                <a:srgbClr val="F3F3F3"/>
              </a:solidFill>
              <a:latin typeface="Work Sans"/>
              <a:ea typeface="Work Sans"/>
              <a:cs typeface="Work Sans"/>
              <a:sym typeface="Work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grandes números">
  <p:cSld name="CUSTOM_22_1">
    <p:spTree>
      <p:nvGrpSpPr>
        <p:cNvPr id="665" name="Shape 665"/>
        <p:cNvGrpSpPr/>
        <p:nvPr/>
      </p:nvGrpSpPr>
      <p:grpSpPr>
        <a:xfrm>
          <a:off x="0" y="0"/>
          <a:ext cx="0" cy="0"/>
          <a:chOff x="0" y="0"/>
          <a:chExt cx="0" cy="0"/>
        </a:xfrm>
      </p:grpSpPr>
      <p:pic>
        <p:nvPicPr>
          <p:cNvPr id="666" name="Google Shape;666;p71"/>
          <p:cNvPicPr preferRelativeResize="0"/>
          <p:nvPr/>
        </p:nvPicPr>
        <p:blipFill>
          <a:blip r:embed="rId2">
            <a:alphaModFix/>
          </a:blip>
          <a:stretch>
            <a:fillRect/>
          </a:stretch>
        </p:blipFill>
        <p:spPr>
          <a:xfrm>
            <a:off x="7517480" y="4226250"/>
            <a:ext cx="899645" cy="264600"/>
          </a:xfrm>
          <a:prstGeom prst="rect">
            <a:avLst/>
          </a:prstGeom>
          <a:noFill/>
          <a:ln>
            <a:noFill/>
          </a:ln>
        </p:spPr>
      </p:pic>
      <p:sp>
        <p:nvSpPr>
          <p:cNvPr id="667" name="Google Shape;667;p71"/>
          <p:cNvSpPr txBox="1"/>
          <p:nvPr/>
        </p:nvSpPr>
        <p:spPr>
          <a:xfrm>
            <a:off x="724375" y="1477150"/>
            <a:ext cx="1756800" cy="11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9600">
                <a:solidFill>
                  <a:schemeClr val="dk1"/>
                </a:solidFill>
                <a:latin typeface="Work Sans ExtraBold"/>
                <a:ea typeface="Work Sans ExtraBold"/>
                <a:cs typeface="Work Sans ExtraBold"/>
                <a:sym typeface="Work Sans ExtraBold"/>
              </a:rPr>
              <a:t>22</a:t>
            </a:r>
            <a:endParaRPr sz="9600">
              <a:solidFill>
                <a:schemeClr val="dk1"/>
              </a:solidFill>
              <a:latin typeface="Work Sans ExtraBold"/>
              <a:ea typeface="Work Sans ExtraBold"/>
              <a:cs typeface="Work Sans ExtraBold"/>
              <a:sym typeface="Work Sans ExtraBold"/>
            </a:endParaRPr>
          </a:p>
        </p:txBody>
      </p:sp>
      <p:sp>
        <p:nvSpPr>
          <p:cNvPr id="668" name="Google Shape;668;p71"/>
          <p:cNvSpPr txBox="1"/>
          <p:nvPr/>
        </p:nvSpPr>
        <p:spPr>
          <a:xfrm>
            <a:off x="2432725" y="2054075"/>
            <a:ext cx="1265700" cy="50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4400">
                <a:solidFill>
                  <a:schemeClr val="dk1"/>
                </a:solidFill>
                <a:latin typeface="Work Sans"/>
                <a:ea typeface="Work Sans"/>
                <a:cs typeface="Work Sans"/>
                <a:sym typeface="Work Sans"/>
              </a:rPr>
              <a:t>mil</a:t>
            </a:r>
            <a:endParaRPr b="1" sz="4400">
              <a:solidFill>
                <a:schemeClr val="dk1"/>
              </a:solidFill>
              <a:latin typeface="Work Sans"/>
              <a:ea typeface="Work Sans"/>
              <a:cs typeface="Work Sans"/>
              <a:sym typeface="Work Sans"/>
            </a:endParaRPr>
          </a:p>
        </p:txBody>
      </p:sp>
      <p:sp>
        <p:nvSpPr>
          <p:cNvPr id="669" name="Google Shape;669;p71"/>
          <p:cNvSpPr txBox="1"/>
          <p:nvPr/>
        </p:nvSpPr>
        <p:spPr>
          <a:xfrm>
            <a:off x="720000" y="2702050"/>
            <a:ext cx="3746700" cy="40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3800">
                <a:solidFill>
                  <a:schemeClr val="dk1"/>
                </a:solidFill>
                <a:latin typeface="Work Sans SemiBold"/>
                <a:ea typeface="Work Sans SemiBold"/>
                <a:cs typeface="Work Sans SemiBold"/>
                <a:sym typeface="Work Sans SemiBold"/>
              </a:rPr>
              <a:t>impressões</a:t>
            </a:r>
            <a:endParaRPr sz="3800">
              <a:solidFill>
                <a:schemeClr val="dk1"/>
              </a:solidFill>
              <a:latin typeface="Work Sans SemiBold"/>
              <a:ea typeface="Work Sans SemiBold"/>
              <a:cs typeface="Work Sans SemiBold"/>
              <a:sym typeface="Work Sans SemiBold"/>
            </a:endParaRPr>
          </a:p>
        </p:txBody>
      </p:sp>
      <p:sp>
        <p:nvSpPr>
          <p:cNvPr id="670" name="Google Shape;670;p71"/>
          <p:cNvSpPr txBox="1"/>
          <p:nvPr/>
        </p:nvSpPr>
        <p:spPr>
          <a:xfrm>
            <a:off x="4700700" y="1477150"/>
            <a:ext cx="2745900" cy="11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9600">
                <a:solidFill>
                  <a:srgbClr val="D9D9D9"/>
                </a:solidFill>
                <a:latin typeface="Work Sans ExtraBold"/>
                <a:ea typeface="Work Sans ExtraBold"/>
                <a:cs typeface="Work Sans ExtraBold"/>
                <a:sym typeface="Work Sans ExtraBold"/>
              </a:rPr>
              <a:t>645</a:t>
            </a:r>
            <a:endParaRPr sz="9600">
              <a:solidFill>
                <a:srgbClr val="D9D9D9"/>
              </a:solidFill>
              <a:latin typeface="Work Sans ExtraBold"/>
              <a:ea typeface="Work Sans ExtraBold"/>
              <a:cs typeface="Work Sans ExtraBold"/>
              <a:sym typeface="Work Sans ExtraBold"/>
            </a:endParaRPr>
          </a:p>
        </p:txBody>
      </p:sp>
      <p:sp>
        <p:nvSpPr>
          <p:cNvPr id="671" name="Google Shape;671;p71"/>
          <p:cNvSpPr txBox="1"/>
          <p:nvPr/>
        </p:nvSpPr>
        <p:spPr>
          <a:xfrm>
            <a:off x="4670425" y="2702050"/>
            <a:ext cx="3746700" cy="40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3800">
                <a:solidFill>
                  <a:srgbClr val="D9D9D9"/>
                </a:solidFill>
                <a:latin typeface="Work Sans SemiBold"/>
                <a:ea typeface="Work Sans SemiBold"/>
                <a:cs typeface="Work Sans SemiBold"/>
                <a:sym typeface="Work Sans SemiBold"/>
              </a:rPr>
              <a:t>cliques no link</a:t>
            </a:r>
            <a:endParaRPr sz="3800">
              <a:solidFill>
                <a:srgbClr val="D9D9D9"/>
              </a:solidFill>
              <a:latin typeface="Work Sans SemiBold"/>
              <a:ea typeface="Work Sans SemiBold"/>
              <a:cs typeface="Work Sans SemiBold"/>
              <a:sym typeface="Work Sans SemiBold"/>
            </a:endParaRPr>
          </a:p>
        </p:txBody>
      </p:sp>
      <p:sp>
        <p:nvSpPr>
          <p:cNvPr id="672" name="Google Shape;672;p71"/>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3" name="Google Shape;673;p71"/>
          <p:cNvSpPr/>
          <p:nvPr/>
        </p:nvSpPr>
        <p:spPr>
          <a:xfrm>
            <a:off x="720000" y="4066200"/>
            <a:ext cx="169500" cy="37200"/>
          </a:xfrm>
          <a:prstGeom prst="rect">
            <a:avLst/>
          </a:prstGeom>
          <a:solidFill>
            <a:srgbClr val="832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1"/>
          <p:cNvSpPr txBox="1"/>
          <p:nvPr>
            <p:ph idx="2" type="subTitle"/>
          </p:nvPr>
        </p:nvSpPr>
        <p:spPr>
          <a:xfrm>
            <a:off x="720000" y="4186800"/>
            <a:ext cx="7697100" cy="3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o grande na tela">
  <p:cSld name="CUSTOM_23">
    <p:spTree>
      <p:nvGrpSpPr>
        <p:cNvPr id="675" name="Shape 675"/>
        <p:cNvGrpSpPr/>
        <p:nvPr/>
      </p:nvGrpSpPr>
      <p:grpSpPr>
        <a:xfrm>
          <a:off x="0" y="0"/>
          <a:ext cx="0" cy="0"/>
          <a:chOff x="0" y="0"/>
          <a:chExt cx="0" cy="0"/>
        </a:xfrm>
      </p:grpSpPr>
      <p:pic>
        <p:nvPicPr>
          <p:cNvPr id="676" name="Google Shape;676;p72"/>
          <p:cNvPicPr preferRelativeResize="0"/>
          <p:nvPr/>
        </p:nvPicPr>
        <p:blipFill>
          <a:blip r:embed="rId2">
            <a:alphaModFix/>
          </a:blip>
          <a:stretch>
            <a:fillRect/>
          </a:stretch>
        </p:blipFill>
        <p:spPr>
          <a:xfrm>
            <a:off x="2700000" y="752923"/>
            <a:ext cx="6444004" cy="4390578"/>
          </a:xfrm>
          <a:prstGeom prst="rect">
            <a:avLst/>
          </a:prstGeom>
          <a:noFill/>
          <a:ln>
            <a:noFill/>
          </a:ln>
        </p:spPr>
      </p:pic>
      <p:pic>
        <p:nvPicPr>
          <p:cNvPr id="677" name="Google Shape;677;p72"/>
          <p:cNvPicPr preferRelativeResize="0"/>
          <p:nvPr/>
        </p:nvPicPr>
        <p:blipFill>
          <a:blip r:embed="rId3">
            <a:alphaModFix/>
          </a:blip>
          <a:stretch>
            <a:fillRect/>
          </a:stretch>
        </p:blipFill>
        <p:spPr>
          <a:xfrm>
            <a:off x="7517480" y="4226250"/>
            <a:ext cx="899645" cy="264600"/>
          </a:xfrm>
          <a:prstGeom prst="rect">
            <a:avLst/>
          </a:prstGeom>
          <a:noFill/>
          <a:ln>
            <a:noFill/>
          </a:ln>
        </p:spPr>
      </p:pic>
      <p:sp>
        <p:nvSpPr>
          <p:cNvPr id="678" name="Google Shape;678;p72"/>
          <p:cNvSpPr txBox="1"/>
          <p:nvPr>
            <p:ph idx="1"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9" name="Google Shape;679;p72"/>
          <p:cNvSpPr txBox="1"/>
          <p:nvPr>
            <p:ph idx="2" type="subTitle"/>
          </p:nvPr>
        </p:nvSpPr>
        <p:spPr>
          <a:xfrm>
            <a:off x="2946125" y="2972275"/>
            <a:ext cx="2193900" cy="1448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accent4"/>
              </a:buClr>
              <a:buSzPts val="1800"/>
              <a:buFont typeface="Work Sans"/>
              <a:buNone/>
              <a:defRPr b="1" sz="1800">
                <a:solidFill>
                  <a:schemeClr val="accent4"/>
                </a:solidFill>
                <a:latin typeface="Work Sans"/>
                <a:ea typeface="Work Sans"/>
                <a:cs typeface="Work Sans"/>
                <a:sym typeface="Work Sans"/>
              </a:defRPr>
            </a:lvl1pPr>
            <a:lvl2pPr lvl="1">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2pPr>
            <a:lvl3pPr lvl="2">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3pPr>
            <a:lvl4pPr lvl="3">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4pPr>
            <a:lvl5pPr lvl="4">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5pPr>
            <a:lvl6pPr lvl="5">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6pPr>
            <a:lvl7pPr lvl="6">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7pPr>
            <a:lvl8pPr lvl="7">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8pPr>
            <a:lvl9pPr lvl="8">
              <a:spcBef>
                <a:spcPts val="0"/>
              </a:spcBef>
              <a:spcAft>
                <a:spcPts val="0"/>
              </a:spcAft>
              <a:buClr>
                <a:schemeClr val="accent4"/>
              </a:buClr>
              <a:buSzPts val="1400"/>
              <a:buFont typeface="Work Sans"/>
              <a:buNone/>
              <a:defRPr b="1">
                <a:solidFill>
                  <a:schemeClr val="accent4"/>
                </a:solidFill>
                <a:latin typeface="Work Sans"/>
                <a:ea typeface="Work Sans"/>
                <a:cs typeface="Work Sans"/>
                <a:sym typeface="Work Sans"/>
              </a:defRPr>
            </a:lvl9pPr>
          </a:lstStyle>
          <a:p/>
        </p:txBody>
      </p:sp>
      <p:sp>
        <p:nvSpPr>
          <p:cNvPr id="680" name="Google Shape;680;p72"/>
          <p:cNvSpPr txBox="1"/>
          <p:nvPr>
            <p:ph type="title"/>
          </p:nvPr>
        </p:nvSpPr>
        <p:spPr>
          <a:xfrm>
            <a:off x="833975" y="2033838"/>
            <a:ext cx="7152000" cy="1075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1pPr>
            <a:lvl2pPr lvl="1">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2pPr>
            <a:lvl3pPr lvl="2">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3pPr>
            <a:lvl4pPr lvl="3">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4pPr>
            <a:lvl5pPr lvl="4">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5pPr>
            <a:lvl6pPr lvl="5">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6pPr>
            <a:lvl7pPr lvl="6">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7pPr>
            <a:lvl8pPr lvl="7">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8pPr>
            <a:lvl9pPr lvl="8">
              <a:spcBef>
                <a:spcPts val="0"/>
              </a:spcBef>
              <a:spcAft>
                <a:spcPts val="0"/>
              </a:spcAft>
              <a:buClr>
                <a:schemeClr val="accent3"/>
              </a:buClr>
              <a:buSzPts val="6000"/>
              <a:buFont typeface="Work Sans"/>
              <a:buNone/>
              <a:defRPr b="1" sz="6000">
                <a:solidFill>
                  <a:schemeClr val="accent3"/>
                </a:solidFill>
                <a:latin typeface="Work Sans"/>
                <a:ea typeface="Work Sans"/>
                <a:cs typeface="Work Sans"/>
                <a:sym typeface="Work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imagens com título – Azul">
  <p:cSld name="CUSTOM_24">
    <p:bg>
      <p:bgPr>
        <a:solidFill>
          <a:schemeClr val="accent3"/>
        </a:solidFill>
      </p:bgPr>
    </p:bg>
    <p:spTree>
      <p:nvGrpSpPr>
        <p:cNvPr id="681" name="Shape 681"/>
        <p:cNvGrpSpPr/>
        <p:nvPr/>
      </p:nvGrpSpPr>
      <p:grpSpPr>
        <a:xfrm>
          <a:off x="0" y="0"/>
          <a:ext cx="0" cy="0"/>
          <a:chOff x="0" y="0"/>
          <a:chExt cx="0" cy="0"/>
        </a:xfrm>
      </p:grpSpPr>
      <p:pic>
        <p:nvPicPr>
          <p:cNvPr id="682" name="Google Shape;682;p73"/>
          <p:cNvPicPr preferRelativeResize="0"/>
          <p:nvPr/>
        </p:nvPicPr>
        <p:blipFill>
          <a:blip r:embed="rId2">
            <a:alphaModFix/>
          </a:blip>
          <a:stretch>
            <a:fillRect/>
          </a:stretch>
        </p:blipFill>
        <p:spPr>
          <a:xfrm>
            <a:off x="5715000" y="0"/>
            <a:ext cx="3429000" cy="5143500"/>
          </a:xfrm>
          <a:prstGeom prst="rect">
            <a:avLst/>
          </a:prstGeom>
          <a:noFill/>
          <a:ln>
            <a:noFill/>
          </a:ln>
        </p:spPr>
      </p:pic>
      <p:pic>
        <p:nvPicPr>
          <p:cNvPr id="683" name="Google Shape;683;p73"/>
          <p:cNvPicPr preferRelativeResize="0"/>
          <p:nvPr/>
        </p:nvPicPr>
        <p:blipFill rotWithShape="1">
          <a:blip r:embed="rId3">
            <a:alphaModFix/>
          </a:blip>
          <a:srcRect b="20265" l="5180" r="5189" t="20271"/>
          <a:stretch/>
        </p:blipFill>
        <p:spPr>
          <a:xfrm>
            <a:off x="724375" y="1524125"/>
            <a:ext cx="3742400" cy="2482750"/>
          </a:xfrm>
          <a:prstGeom prst="rect">
            <a:avLst/>
          </a:prstGeom>
          <a:noFill/>
          <a:ln>
            <a:noFill/>
          </a:ln>
        </p:spPr>
      </p:pic>
      <p:pic>
        <p:nvPicPr>
          <p:cNvPr id="684" name="Google Shape;684;p73"/>
          <p:cNvPicPr preferRelativeResize="0"/>
          <p:nvPr/>
        </p:nvPicPr>
        <p:blipFill rotWithShape="1">
          <a:blip r:embed="rId3">
            <a:alphaModFix/>
          </a:blip>
          <a:srcRect b="20265" l="5180" r="5189" t="20271"/>
          <a:stretch/>
        </p:blipFill>
        <p:spPr>
          <a:xfrm>
            <a:off x="4677225" y="1524125"/>
            <a:ext cx="3742400" cy="2482750"/>
          </a:xfrm>
          <a:prstGeom prst="rect">
            <a:avLst/>
          </a:prstGeom>
          <a:noFill/>
          <a:ln>
            <a:noFill/>
          </a:ln>
        </p:spPr>
      </p:pic>
      <p:sp>
        <p:nvSpPr>
          <p:cNvPr id="685" name="Google Shape;685;p73"/>
          <p:cNvSpPr txBox="1"/>
          <p:nvPr>
            <p:ph type="title"/>
          </p:nvPr>
        </p:nvSpPr>
        <p:spPr>
          <a:xfrm>
            <a:off x="719850" y="662600"/>
            <a:ext cx="37425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000"/>
              <a:buFont typeface="Work Sans"/>
              <a:buNone/>
              <a:defRPr b="1" sz="2000">
                <a:solidFill>
                  <a:schemeClr val="lt1"/>
                </a:solidFill>
                <a:latin typeface="Work Sans"/>
                <a:ea typeface="Work Sans"/>
                <a:cs typeface="Work Sans"/>
                <a:sym typeface="Work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imagens com título – Preto">
  <p:cSld name="CUSTOM_24_1">
    <p:bg>
      <p:bgPr>
        <a:solidFill>
          <a:schemeClr val="dk1"/>
        </a:solidFill>
      </p:bgPr>
    </p:bg>
    <p:spTree>
      <p:nvGrpSpPr>
        <p:cNvPr id="686" name="Shape 686"/>
        <p:cNvGrpSpPr/>
        <p:nvPr/>
      </p:nvGrpSpPr>
      <p:grpSpPr>
        <a:xfrm>
          <a:off x="0" y="0"/>
          <a:ext cx="0" cy="0"/>
          <a:chOff x="0" y="0"/>
          <a:chExt cx="0" cy="0"/>
        </a:xfrm>
      </p:grpSpPr>
      <p:pic>
        <p:nvPicPr>
          <p:cNvPr id="687" name="Google Shape;687;p74"/>
          <p:cNvPicPr preferRelativeResize="0"/>
          <p:nvPr/>
        </p:nvPicPr>
        <p:blipFill>
          <a:blip r:embed="rId2">
            <a:alphaModFix/>
          </a:blip>
          <a:stretch>
            <a:fillRect/>
          </a:stretch>
        </p:blipFill>
        <p:spPr>
          <a:xfrm>
            <a:off x="5715000" y="0"/>
            <a:ext cx="3429000" cy="5143500"/>
          </a:xfrm>
          <a:prstGeom prst="rect">
            <a:avLst/>
          </a:prstGeom>
          <a:noFill/>
          <a:ln>
            <a:noFill/>
          </a:ln>
        </p:spPr>
      </p:pic>
      <p:pic>
        <p:nvPicPr>
          <p:cNvPr id="688" name="Google Shape;688;p74"/>
          <p:cNvPicPr preferRelativeResize="0"/>
          <p:nvPr/>
        </p:nvPicPr>
        <p:blipFill rotWithShape="1">
          <a:blip r:embed="rId3">
            <a:alphaModFix/>
          </a:blip>
          <a:srcRect b="20265" l="5180" r="5189" t="20271"/>
          <a:stretch/>
        </p:blipFill>
        <p:spPr>
          <a:xfrm>
            <a:off x="724375" y="1524125"/>
            <a:ext cx="3742400" cy="2482750"/>
          </a:xfrm>
          <a:prstGeom prst="rect">
            <a:avLst/>
          </a:prstGeom>
          <a:noFill/>
          <a:ln>
            <a:noFill/>
          </a:ln>
        </p:spPr>
      </p:pic>
      <p:pic>
        <p:nvPicPr>
          <p:cNvPr id="689" name="Google Shape;689;p74"/>
          <p:cNvPicPr preferRelativeResize="0"/>
          <p:nvPr/>
        </p:nvPicPr>
        <p:blipFill rotWithShape="1">
          <a:blip r:embed="rId3">
            <a:alphaModFix/>
          </a:blip>
          <a:srcRect b="20265" l="5180" r="5189" t="20271"/>
          <a:stretch/>
        </p:blipFill>
        <p:spPr>
          <a:xfrm>
            <a:off x="4677225" y="1524125"/>
            <a:ext cx="3742400" cy="2482750"/>
          </a:xfrm>
          <a:prstGeom prst="rect">
            <a:avLst/>
          </a:prstGeom>
          <a:noFill/>
          <a:ln>
            <a:noFill/>
          </a:ln>
        </p:spPr>
      </p:pic>
      <p:sp>
        <p:nvSpPr>
          <p:cNvPr id="690" name="Google Shape;690;p74"/>
          <p:cNvSpPr txBox="1"/>
          <p:nvPr>
            <p:ph type="title"/>
          </p:nvPr>
        </p:nvSpPr>
        <p:spPr>
          <a:xfrm>
            <a:off x="719850" y="662600"/>
            <a:ext cx="37425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000"/>
              <a:buFont typeface="Work Sans"/>
              <a:buNone/>
              <a:defRPr b="1" sz="2000">
                <a:solidFill>
                  <a:schemeClr val="lt1"/>
                </a:solidFill>
                <a:latin typeface="Work Sans"/>
                <a:ea typeface="Work Sans"/>
                <a:cs typeface="Work Sans"/>
                <a:sym typeface="Work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imagens com título – Branco">
  <p:cSld name="CUSTOM_24_1_1">
    <p:bg>
      <p:bgPr>
        <a:solidFill>
          <a:schemeClr val="lt1"/>
        </a:solidFill>
      </p:bgPr>
    </p:bg>
    <p:spTree>
      <p:nvGrpSpPr>
        <p:cNvPr id="691" name="Shape 691"/>
        <p:cNvGrpSpPr/>
        <p:nvPr/>
      </p:nvGrpSpPr>
      <p:grpSpPr>
        <a:xfrm>
          <a:off x="0" y="0"/>
          <a:ext cx="0" cy="0"/>
          <a:chOff x="0" y="0"/>
          <a:chExt cx="0" cy="0"/>
        </a:xfrm>
      </p:grpSpPr>
      <p:pic>
        <p:nvPicPr>
          <p:cNvPr id="692" name="Google Shape;692;p75"/>
          <p:cNvPicPr preferRelativeResize="0"/>
          <p:nvPr/>
        </p:nvPicPr>
        <p:blipFill>
          <a:blip r:embed="rId2">
            <a:alphaModFix/>
          </a:blip>
          <a:stretch>
            <a:fillRect/>
          </a:stretch>
        </p:blipFill>
        <p:spPr>
          <a:xfrm>
            <a:off x="5715000" y="0"/>
            <a:ext cx="3429000" cy="5143500"/>
          </a:xfrm>
          <a:prstGeom prst="rect">
            <a:avLst/>
          </a:prstGeom>
          <a:noFill/>
          <a:ln>
            <a:noFill/>
          </a:ln>
        </p:spPr>
      </p:pic>
      <p:pic>
        <p:nvPicPr>
          <p:cNvPr id="693" name="Google Shape;693;p75"/>
          <p:cNvPicPr preferRelativeResize="0"/>
          <p:nvPr/>
        </p:nvPicPr>
        <p:blipFill rotWithShape="1">
          <a:blip r:embed="rId3">
            <a:alphaModFix/>
          </a:blip>
          <a:srcRect b="20265" l="5180" r="5189" t="20271"/>
          <a:stretch/>
        </p:blipFill>
        <p:spPr>
          <a:xfrm>
            <a:off x="724375" y="1524125"/>
            <a:ext cx="3742400" cy="2482750"/>
          </a:xfrm>
          <a:prstGeom prst="rect">
            <a:avLst/>
          </a:prstGeom>
          <a:noFill/>
          <a:ln>
            <a:noFill/>
          </a:ln>
        </p:spPr>
      </p:pic>
      <p:pic>
        <p:nvPicPr>
          <p:cNvPr id="694" name="Google Shape;694;p75"/>
          <p:cNvPicPr preferRelativeResize="0"/>
          <p:nvPr/>
        </p:nvPicPr>
        <p:blipFill rotWithShape="1">
          <a:blip r:embed="rId3">
            <a:alphaModFix/>
          </a:blip>
          <a:srcRect b="20265" l="5180" r="5189" t="20271"/>
          <a:stretch/>
        </p:blipFill>
        <p:spPr>
          <a:xfrm>
            <a:off x="4677225" y="1524125"/>
            <a:ext cx="3742400" cy="2482750"/>
          </a:xfrm>
          <a:prstGeom prst="rect">
            <a:avLst/>
          </a:prstGeom>
          <a:noFill/>
          <a:ln>
            <a:noFill/>
          </a:ln>
        </p:spPr>
      </p:pic>
      <p:sp>
        <p:nvSpPr>
          <p:cNvPr id="695" name="Google Shape;695;p75"/>
          <p:cNvSpPr txBox="1"/>
          <p:nvPr>
            <p:ph type="title"/>
          </p:nvPr>
        </p:nvSpPr>
        <p:spPr>
          <a:xfrm>
            <a:off x="719850" y="662600"/>
            <a:ext cx="37425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 Azul">
  <p:cSld name="CUSTOM_25">
    <p:bg>
      <p:bgPr>
        <a:solidFill>
          <a:schemeClr val="accent3"/>
        </a:solidFill>
      </p:bgPr>
    </p:bg>
    <p:spTree>
      <p:nvGrpSpPr>
        <p:cNvPr id="696" name="Shape 696"/>
        <p:cNvGrpSpPr/>
        <p:nvPr/>
      </p:nvGrpSpPr>
      <p:grpSpPr>
        <a:xfrm>
          <a:off x="0" y="0"/>
          <a:ext cx="0" cy="0"/>
          <a:chOff x="0" y="0"/>
          <a:chExt cx="0" cy="0"/>
        </a:xfrm>
      </p:grpSpPr>
      <p:pic>
        <p:nvPicPr>
          <p:cNvPr id="697" name="Google Shape;697;p76"/>
          <p:cNvPicPr preferRelativeResize="0"/>
          <p:nvPr/>
        </p:nvPicPr>
        <p:blipFill>
          <a:blip r:embed="rId2">
            <a:alphaModFix/>
          </a:blip>
          <a:stretch>
            <a:fillRect/>
          </a:stretch>
        </p:blipFill>
        <p:spPr>
          <a:xfrm>
            <a:off x="3739322" y="474150"/>
            <a:ext cx="4680302" cy="4195194"/>
          </a:xfrm>
          <a:prstGeom prst="rect">
            <a:avLst/>
          </a:prstGeom>
          <a:noFill/>
          <a:ln>
            <a:noFill/>
          </a:ln>
        </p:spPr>
      </p:pic>
      <p:pic>
        <p:nvPicPr>
          <p:cNvPr id="698" name="Google Shape;698;p76"/>
          <p:cNvPicPr preferRelativeResize="0"/>
          <p:nvPr/>
        </p:nvPicPr>
        <p:blipFill rotWithShape="1">
          <a:blip r:embed="rId3">
            <a:alphaModFix/>
          </a:blip>
          <a:srcRect b="6041" l="0" r="4278" t="0"/>
          <a:stretch/>
        </p:blipFill>
        <p:spPr>
          <a:xfrm>
            <a:off x="4016675" y="836375"/>
            <a:ext cx="1753538" cy="1721100"/>
          </a:xfrm>
          <a:prstGeom prst="rect">
            <a:avLst/>
          </a:prstGeom>
          <a:noFill/>
          <a:ln>
            <a:noFill/>
          </a:ln>
        </p:spPr>
      </p:pic>
      <p:pic>
        <p:nvPicPr>
          <p:cNvPr id="699" name="Google Shape;699;p76"/>
          <p:cNvPicPr preferRelativeResize="0"/>
          <p:nvPr/>
        </p:nvPicPr>
        <p:blipFill rotWithShape="1">
          <a:blip r:embed="rId3">
            <a:alphaModFix/>
          </a:blip>
          <a:srcRect b="6041" l="0" r="4278" t="0"/>
          <a:stretch/>
        </p:blipFill>
        <p:spPr>
          <a:xfrm>
            <a:off x="5770213" y="836375"/>
            <a:ext cx="1753538" cy="1721100"/>
          </a:xfrm>
          <a:prstGeom prst="rect">
            <a:avLst/>
          </a:prstGeom>
          <a:noFill/>
          <a:ln>
            <a:noFill/>
          </a:ln>
        </p:spPr>
      </p:pic>
      <p:pic>
        <p:nvPicPr>
          <p:cNvPr id="700" name="Google Shape;700;p76"/>
          <p:cNvPicPr preferRelativeResize="0"/>
          <p:nvPr/>
        </p:nvPicPr>
        <p:blipFill rotWithShape="1">
          <a:blip r:embed="rId3">
            <a:alphaModFix/>
          </a:blip>
          <a:srcRect b="6041" l="0" r="4278" t="0"/>
          <a:stretch/>
        </p:blipFill>
        <p:spPr>
          <a:xfrm>
            <a:off x="4016675" y="2557476"/>
            <a:ext cx="1753538" cy="1721100"/>
          </a:xfrm>
          <a:prstGeom prst="rect">
            <a:avLst/>
          </a:prstGeom>
          <a:noFill/>
          <a:ln>
            <a:noFill/>
          </a:ln>
        </p:spPr>
      </p:pic>
      <p:pic>
        <p:nvPicPr>
          <p:cNvPr id="701" name="Google Shape;701;p76"/>
          <p:cNvPicPr preferRelativeResize="0"/>
          <p:nvPr/>
        </p:nvPicPr>
        <p:blipFill rotWithShape="1">
          <a:blip r:embed="rId3">
            <a:alphaModFix/>
          </a:blip>
          <a:srcRect b="6041" l="0" r="4278" t="0"/>
          <a:stretch/>
        </p:blipFill>
        <p:spPr>
          <a:xfrm>
            <a:off x="5770213" y="2557476"/>
            <a:ext cx="1753538" cy="1721100"/>
          </a:xfrm>
          <a:prstGeom prst="rect">
            <a:avLst/>
          </a:prstGeom>
          <a:noFill/>
          <a:ln>
            <a:noFill/>
          </a:ln>
        </p:spPr>
      </p:pic>
      <p:pic>
        <p:nvPicPr>
          <p:cNvPr id="702" name="Google Shape;702;p76"/>
          <p:cNvPicPr preferRelativeResize="0"/>
          <p:nvPr/>
        </p:nvPicPr>
        <p:blipFill>
          <a:blip r:embed="rId4">
            <a:alphaModFix/>
          </a:blip>
          <a:stretch>
            <a:fillRect/>
          </a:stretch>
        </p:blipFill>
        <p:spPr>
          <a:xfrm>
            <a:off x="2853227" y="474150"/>
            <a:ext cx="4509607" cy="4195201"/>
          </a:xfrm>
          <a:prstGeom prst="rect">
            <a:avLst/>
          </a:prstGeom>
          <a:noFill/>
          <a:ln>
            <a:noFill/>
          </a:ln>
        </p:spPr>
      </p:pic>
      <p:sp>
        <p:nvSpPr>
          <p:cNvPr id="703" name="Google Shape;703;p76"/>
          <p:cNvSpPr txBox="1"/>
          <p:nvPr>
            <p:ph type="title"/>
          </p:nvPr>
        </p:nvSpPr>
        <p:spPr>
          <a:xfrm>
            <a:off x="720000" y="2007950"/>
            <a:ext cx="2052300" cy="59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000"/>
              <a:buFont typeface="Work Sans"/>
              <a:buNone/>
              <a:defRPr b="1" sz="2000">
                <a:solidFill>
                  <a:schemeClr val="accent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4" name="Google Shape;704;p76"/>
          <p:cNvSpPr txBox="1"/>
          <p:nvPr>
            <p:ph idx="1" type="subTitle"/>
          </p:nvPr>
        </p:nvSpPr>
        <p:spPr>
          <a:xfrm>
            <a:off x="720000" y="2690150"/>
            <a:ext cx="20523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2pPr>
            <a:lvl3pPr lvl="2"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3pPr>
            <a:lvl4pPr lvl="3"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4pPr>
            <a:lvl5pPr lvl="4"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5pPr>
            <a:lvl6pPr lvl="5"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6pPr>
            <a:lvl7pPr lvl="6"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7pPr>
            <a:lvl8pPr lvl="7"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8pPr>
            <a:lvl9pPr lvl="8"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 Preto">
  <p:cSld name="CUSTOM_25_1">
    <p:bg>
      <p:bgPr>
        <a:solidFill>
          <a:schemeClr val="dk1"/>
        </a:solidFill>
      </p:bgPr>
    </p:bg>
    <p:spTree>
      <p:nvGrpSpPr>
        <p:cNvPr id="705" name="Shape 705"/>
        <p:cNvGrpSpPr/>
        <p:nvPr/>
      </p:nvGrpSpPr>
      <p:grpSpPr>
        <a:xfrm>
          <a:off x="0" y="0"/>
          <a:ext cx="0" cy="0"/>
          <a:chOff x="0" y="0"/>
          <a:chExt cx="0" cy="0"/>
        </a:xfrm>
      </p:grpSpPr>
      <p:pic>
        <p:nvPicPr>
          <p:cNvPr id="706" name="Google Shape;706;p77"/>
          <p:cNvPicPr preferRelativeResize="0"/>
          <p:nvPr/>
        </p:nvPicPr>
        <p:blipFill>
          <a:blip r:embed="rId2">
            <a:alphaModFix/>
          </a:blip>
          <a:stretch>
            <a:fillRect/>
          </a:stretch>
        </p:blipFill>
        <p:spPr>
          <a:xfrm>
            <a:off x="3739322" y="474150"/>
            <a:ext cx="4680302" cy="4195194"/>
          </a:xfrm>
          <a:prstGeom prst="rect">
            <a:avLst/>
          </a:prstGeom>
          <a:noFill/>
          <a:ln>
            <a:noFill/>
          </a:ln>
        </p:spPr>
      </p:pic>
      <p:pic>
        <p:nvPicPr>
          <p:cNvPr id="707" name="Google Shape;707;p77"/>
          <p:cNvPicPr preferRelativeResize="0"/>
          <p:nvPr/>
        </p:nvPicPr>
        <p:blipFill rotWithShape="1">
          <a:blip r:embed="rId3">
            <a:alphaModFix/>
          </a:blip>
          <a:srcRect b="6041" l="0" r="4278" t="0"/>
          <a:stretch/>
        </p:blipFill>
        <p:spPr>
          <a:xfrm>
            <a:off x="4016675" y="836375"/>
            <a:ext cx="1753538" cy="1721100"/>
          </a:xfrm>
          <a:prstGeom prst="rect">
            <a:avLst/>
          </a:prstGeom>
          <a:noFill/>
          <a:ln>
            <a:noFill/>
          </a:ln>
        </p:spPr>
      </p:pic>
      <p:pic>
        <p:nvPicPr>
          <p:cNvPr id="708" name="Google Shape;708;p77"/>
          <p:cNvPicPr preferRelativeResize="0"/>
          <p:nvPr/>
        </p:nvPicPr>
        <p:blipFill rotWithShape="1">
          <a:blip r:embed="rId3">
            <a:alphaModFix/>
          </a:blip>
          <a:srcRect b="6041" l="0" r="4278" t="0"/>
          <a:stretch/>
        </p:blipFill>
        <p:spPr>
          <a:xfrm>
            <a:off x="5770213" y="836375"/>
            <a:ext cx="1753538" cy="1721100"/>
          </a:xfrm>
          <a:prstGeom prst="rect">
            <a:avLst/>
          </a:prstGeom>
          <a:noFill/>
          <a:ln>
            <a:noFill/>
          </a:ln>
        </p:spPr>
      </p:pic>
      <p:pic>
        <p:nvPicPr>
          <p:cNvPr id="709" name="Google Shape;709;p77"/>
          <p:cNvPicPr preferRelativeResize="0"/>
          <p:nvPr/>
        </p:nvPicPr>
        <p:blipFill rotWithShape="1">
          <a:blip r:embed="rId3">
            <a:alphaModFix/>
          </a:blip>
          <a:srcRect b="6041" l="0" r="4278" t="0"/>
          <a:stretch/>
        </p:blipFill>
        <p:spPr>
          <a:xfrm>
            <a:off x="4016675" y="2557476"/>
            <a:ext cx="1753538" cy="1721100"/>
          </a:xfrm>
          <a:prstGeom prst="rect">
            <a:avLst/>
          </a:prstGeom>
          <a:noFill/>
          <a:ln>
            <a:noFill/>
          </a:ln>
        </p:spPr>
      </p:pic>
      <p:pic>
        <p:nvPicPr>
          <p:cNvPr id="710" name="Google Shape;710;p77"/>
          <p:cNvPicPr preferRelativeResize="0"/>
          <p:nvPr/>
        </p:nvPicPr>
        <p:blipFill rotWithShape="1">
          <a:blip r:embed="rId3">
            <a:alphaModFix/>
          </a:blip>
          <a:srcRect b="6041" l="0" r="4278" t="0"/>
          <a:stretch/>
        </p:blipFill>
        <p:spPr>
          <a:xfrm>
            <a:off x="5770213" y="2557476"/>
            <a:ext cx="1753538" cy="1721100"/>
          </a:xfrm>
          <a:prstGeom prst="rect">
            <a:avLst/>
          </a:prstGeom>
          <a:noFill/>
          <a:ln>
            <a:noFill/>
          </a:ln>
        </p:spPr>
      </p:pic>
      <p:pic>
        <p:nvPicPr>
          <p:cNvPr id="711" name="Google Shape;711;p77"/>
          <p:cNvPicPr preferRelativeResize="0"/>
          <p:nvPr/>
        </p:nvPicPr>
        <p:blipFill>
          <a:blip r:embed="rId4">
            <a:alphaModFix/>
          </a:blip>
          <a:stretch>
            <a:fillRect/>
          </a:stretch>
        </p:blipFill>
        <p:spPr>
          <a:xfrm>
            <a:off x="2853227" y="474150"/>
            <a:ext cx="4509607" cy="4195201"/>
          </a:xfrm>
          <a:prstGeom prst="rect">
            <a:avLst/>
          </a:prstGeom>
          <a:noFill/>
          <a:ln>
            <a:noFill/>
          </a:ln>
        </p:spPr>
      </p:pic>
      <p:sp>
        <p:nvSpPr>
          <p:cNvPr id="712" name="Google Shape;712;p77"/>
          <p:cNvSpPr txBox="1"/>
          <p:nvPr>
            <p:ph type="title"/>
          </p:nvPr>
        </p:nvSpPr>
        <p:spPr>
          <a:xfrm>
            <a:off x="720000" y="2007950"/>
            <a:ext cx="2052300" cy="59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000"/>
              <a:buFont typeface="Work Sans"/>
              <a:buNone/>
              <a:defRPr b="1" sz="2000">
                <a:solidFill>
                  <a:schemeClr val="accent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3" name="Google Shape;713;p77"/>
          <p:cNvSpPr txBox="1"/>
          <p:nvPr>
            <p:ph idx="1" type="subTitle"/>
          </p:nvPr>
        </p:nvSpPr>
        <p:spPr>
          <a:xfrm>
            <a:off x="720000" y="2690150"/>
            <a:ext cx="20523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1pPr>
            <a:lvl2pPr lvl="1"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2pPr>
            <a:lvl3pPr lvl="2"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3pPr>
            <a:lvl4pPr lvl="3"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4pPr>
            <a:lvl5pPr lvl="4"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5pPr>
            <a:lvl6pPr lvl="5"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6pPr>
            <a:lvl7pPr lvl="6"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7pPr>
            <a:lvl8pPr lvl="7"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8pPr>
            <a:lvl9pPr lvl="8" rtl="0">
              <a:spcBef>
                <a:spcPts val="0"/>
              </a:spcBef>
              <a:spcAft>
                <a:spcPts val="0"/>
              </a:spcAft>
              <a:buClr>
                <a:schemeClr val="lt1"/>
              </a:buClr>
              <a:buSzPts val="1000"/>
              <a:buFont typeface="Work Sans"/>
              <a:buNone/>
              <a:defRPr sz="10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 Branco">
  <p:cSld name="CUSTOM_25_1_1">
    <p:bg>
      <p:bgPr>
        <a:solidFill>
          <a:schemeClr val="lt2"/>
        </a:solidFill>
      </p:bgPr>
    </p:bg>
    <p:spTree>
      <p:nvGrpSpPr>
        <p:cNvPr id="714" name="Shape 714"/>
        <p:cNvGrpSpPr/>
        <p:nvPr/>
      </p:nvGrpSpPr>
      <p:grpSpPr>
        <a:xfrm>
          <a:off x="0" y="0"/>
          <a:ext cx="0" cy="0"/>
          <a:chOff x="0" y="0"/>
          <a:chExt cx="0" cy="0"/>
        </a:xfrm>
      </p:grpSpPr>
      <p:pic>
        <p:nvPicPr>
          <p:cNvPr id="715" name="Google Shape;715;p78"/>
          <p:cNvPicPr preferRelativeResize="0"/>
          <p:nvPr/>
        </p:nvPicPr>
        <p:blipFill>
          <a:blip r:embed="rId2">
            <a:alphaModFix/>
          </a:blip>
          <a:stretch>
            <a:fillRect/>
          </a:stretch>
        </p:blipFill>
        <p:spPr>
          <a:xfrm>
            <a:off x="3739322" y="474150"/>
            <a:ext cx="4680302" cy="4195194"/>
          </a:xfrm>
          <a:prstGeom prst="rect">
            <a:avLst/>
          </a:prstGeom>
          <a:noFill/>
          <a:ln>
            <a:noFill/>
          </a:ln>
        </p:spPr>
      </p:pic>
      <p:pic>
        <p:nvPicPr>
          <p:cNvPr id="716" name="Google Shape;716;p78"/>
          <p:cNvPicPr preferRelativeResize="0"/>
          <p:nvPr/>
        </p:nvPicPr>
        <p:blipFill rotWithShape="1">
          <a:blip r:embed="rId3">
            <a:alphaModFix/>
          </a:blip>
          <a:srcRect b="6041" l="0" r="4278" t="0"/>
          <a:stretch/>
        </p:blipFill>
        <p:spPr>
          <a:xfrm>
            <a:off x="4016675" y="836375"/>
            <a:ext cx="1753538" cy="1721100"/>
          </a:xfrm>
          <a:prstGeom prst="rect">
            <a:avLst/>
          </a:prstGeom>
          <a:noFill/>
          <a:ln>
            <a:noFill/>
          </a:ln>
        </p:spPr>
      </p:pic>
      <p:pic>
        <p:nvPicPr>
          <p:cNvPr id="717" name="Google Shape;717;p78"/>
          <p:cNvPicPr preferRelativeResize="0"/>
          <p:nvPr/>
        </p:nvPicPr>
        <p:blipFill rotWithShape="1">
          <a:blip r:embed="rId3">
            <a:alphaModFix/>
          </a:blip>
          <a:srcRect b="6041" l="0" r="4278" t="0"/>
          <a:stretch/>
        </p:blipFill>
        <p:spPr>
          <a:xfrm>
            <a:off x="5770213" y="836375"/>
            <a:ext cx="1753538" cy="1721100"/>
          </a:xfrm>
          <a:prstGeom prst="rect">
            <a:avLst/>
          </a:prstGeom>
          <a:noFill/>
          <a:ln>
            <a:noFill/>
          </a:ln>
        </p:spPr>
      </p:pic>
      <p:pic>
        <p:nvPicPr>
          <p:cNvPr id="718" name="Google Shape;718;p78"/>
          <p:cNvPicPr preferRelativeResize="0"/>
          <p:nvPr/>
        </p:nvPicPr>
        <p:blipFill rotWithShape="1">
          <a:blip r:embed="rId3">
            <a:alphaModFix/>
          </a:blip>
          <a:srcRect b="6041" l="0" r="4278" t="0"/>
          <a:stretch/>
        </p:blipFill>
        <p:spPr>
          <a:xfrm>
            <a:off x="4016675" y="2557476"/>
            <a:ext cx="1753538" cy="1721100"/>
          </a:xfrm>
          <a:prstGeom prst="rect">
            <a:avLst/>
          </a:prstGeom>
          <a:noFill/>
          <a:ln>
            <a:noFill/>
          </a:ln>
        </p:spPr>
      </p:pic>
      <p:pic>
        <p:nvPicPr>
          <p:cNvPr id="719" name="Google Shape;719;p78"/>
          <p:cNvPicPr preferRelativeResize="0"/>
          <p:nvPr/>
        </p:nvPicPr>
        <p:blipFill rotWithShape="1">
          <a:blip r:embed="rId3">
            <a:alphaModFix/>
          </a:blip>
          <a:srcRect b="6041" l="0" r="4278" t="0"/>
          <a:stretch/>
        </p:blipFill>
        <p:spPr>
          <a:xfrm>
            <a:off x="5770213" y="2557476"/>
            <a:ext cx="1753538" cy="1721100"/>
          </a:xfrm>
          <a:prstGeom prst="rect">
            <a:avLst/>
          </a:prstGeom>
          <a:noFill/>
          <a:ln>
            <a:noFill/>
          </a:ln>
        </p:spPr>
      </p:pic>
      <p:pic>
        <p:nvPicPr>
          <p:cNvPr id="720" name="Google Shape;720;p78"/>
          <p:cNvPicPr preferRelativeResize="0"/>
          <p:nvPr/>
        </p:nvPicPr>
        <p:blipFill>
          <a:blip r:embed="rId4">
            <a:alphaModFix/>
          </a:blip>
          <a:stretch>
            <a:fillRect/>
          </a:stretch>
        </p:blipFill>
        <p:spPr>
          <a:xfrm>
            <a:off x="2853227" y="474150"/>
            <a:ext cx="4509607" cy="4195201"/>
          </a:xfrm>
          <a:prstGeom prst="rect">
            <a:avLst/>
          </a:prstGeom>
          <a:noFill/>
          <a:ln>
            <a:noFill/>
          </a:ln>
        </p:spPr>
      </p:pic>
      <p:sp>
        <p:nvSpPr>
          <p:cNvPr id="721" name="Google Shape;721;p78"/>
          <p:cNvSpPr txBox="1"/>
          <p:nvPr>
            <p:ph type="title"/>
          </p:nvPr>
        </p:nvSpPr>
        <p:spPr>
          <a:xfrm>
            <a:off x="720000" y="2007950"/>
            <a:ext cx="2052300" cy="597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000"/>
              <a:buFont typeface="Work Sans"/>
              <a:buNone/>
              <a:defRPr b="1" sz="2000">
                <a:solidFill>
                  <a:schemeClr val="dk2"/>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2" name="Google Shape;722;p78"/>
          <p:cNvSpPr txBox="1"/>
          <p:nvPr>
            <p:ph idx="1" type="subTitle"/>
          </p:nvPr>
        </p:nvSpPr>
        <p:spPr>
          <a:xfrm>
            <a:off x="720000" y="2690150"/>
            <a:ext cx="20523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1pPr>
            <a:lvl2pPr lvl="1"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2pPr>
            <a:lvl3pPr lvl="2"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3pPr>
            <a:lvl4pPr lvl="3"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4pPr>
            <a:lvl5pPr lvl="4"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5pPr>
            <a:lvl6pPr lvl="5"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6pPr>
            <a:lvl7pPr lvl="6"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7pPr>
            <a:lvl8pPr lvl="7"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8pPr>
            <a:lvl9pPr lvl="8" rtl="0">
              <a:spcBef>
                <a:spcPts val="0"/>
              </a:spcBef>
              <a:spcAft>
                <a:spcPts val="0"/>
              </a:spcAft>
              <a:buClr>
                <a:schemeClr val="dk1"/>
              </a:buClr>
              <a:buSzPts val="1000"/>
              <a:buFont typeface="Work Sans"/>
              <a:buNone/>
              <a:defRPr sz="1000">
                <a:solidFill>
                  <a:schemeClr val="dk1"/>
                </a:solidFill>
                <a:latin typeface="Work Sans"/>
                <a:ea typeface="Work Sans"/>
                <a:cs typeface="Work Sans"/>
                <a:sym typeface="Work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V2 – Azul">
  <p:cSld name="CUSTOM_25_1_1_1">
    <p:bg>
      <p:bgPr>
        <a:solidFill>
          <a:schemeClr val="accent3"/>
        </a:solidFill>
      </p:bgPr>
    </p:bg>
    <p:spTree>
      <p:nvGrpSpPr>
        <p:cNvPr id="723" name="Shape 723"/>
        <p:cNvGrpSpPr/>
        <p:nvPr/>
      </p:nvGrpSpPr>
      <p:grpSpPr>
        <a:xfrm>
          <a:off x="0" y="0"/>
          <a:ext cx="0" cy="0"/>
          <a:chOff x="0" y="0"/>
          <a:chExt cx="0" cy="0"/>
        </a:xfrm>
      </p:grpSpPr>
      <p:pic>
        <p:nvPicPr>
          <p:cNvPr id="724" name="Google Shape;724;p79"/>
          <p:cNvPicPr preferRelativeResize="0"/>
          <p:nvPr/>
        </p:nvPicPr>
        <p:blipFill rotWithShape="1">
          <a:blip r:embed="rId2">
            <a:alphaModFix/>
          </a:blip>
          <a:srcRect b="6041" l="0" r="4278" t="0"/>
          <a:stretch/>
        </p:blipFill>
        <p:spPr>
          <a:xfrm>
            <a:off x="719975" y="674875"/>
            <a:ext cx="1753538" cy="1721100"/>
          </a:xfrm>
          <a:prstGeom prst="rect">
            <a:avLst/>
          </a:prstGeom>
          <a:noFill/>
          <a:ln>
            <a:noFill/>
          </a:ln>
        </p:spPr>
      </p:pic>
      <p:pic>
        <p:nvPicPr>
          <p:cNvPr id="725" name="Google Shape;725;p79"/>
          <p:cNvPicPr preferRelativeResize="0"/>
          <p:nvPr/>
        </p:nvPicPr>
        <p:blipFill rotWithShape="1">
          <a:blip r:embed="rId3">
            <a:alphaModFix/>
          </a:blip>
          <a:srcRect b="0" l="308" r="308" t="0"/>
          <a:stretch/>
        </p:blipFill>
        <p:spPr>
          <a:xfrm>
            <a:off x="7517480" y="4235400"/>
            <a:ext cx="899647" cy="264600"/>
          </a:xfrm>
          <a:prstGeom prst="rect">
            <a:avLst/>
          </a:prstGeom>
          <a:noFill/>
          <a:ln>
            <a:noFill/>
          </a:ln>
        </p:spPr>
      </p:pic>
      <p:pic>
        <p:nvPicPr>
          <p:cNvPr id="726" name="Google Shape;726;p79"/>
          <p:cNvPicPr preferRelativeResize="0"/>
          <p:nvPr/>
        </p:nvPicPr>
        <p:blipFill rotWithShape="1">
          <a:blip r:embed="rId2">
            <a:alphaModFix/>
          </a:blip>
          <a:srcRect b="6041" l="0" r="4278" t="0"/>
          <a:stretch/>
        </p:blipFill>
        <p:spPr>
          <a:xfrm>
            <a:off x="2700000" y="674875"/>
            <a:ext cx="1753538" cy="1721100"/>
          </a:xfrm>
          <a:prstGeom prst="rect">
            <a:avLst/>
          </a:prstGeom>
          <a:noFill/>
          <a:ln>
            <a:noFill/>
          </a:ln>
        </p:spPr>
      </p:pic>
      <p:pic>
        <p:nvPicPr>
          <p:cNvPr id="727" name="Google Shape;727;p79"/>
          <p:cNvPicPr preferRelativeResize="0"/>
          <p:nvPr/>
        </p:nvPicPr>
        <p:blipFill rotWithShape="1">
          <a:blip r:embed="rId2">
            <a:alphaModFix/>
          </a:blip>
          <a:srcRect b="13274" l="2134" r="2144" t="13266"/>
          <a:stretch/>
        </p:blipFill>
        <p:spPr>
          <a:xfrm>
            <a:off x="719975" y="2611125"/>
            <a:ext cx="1753550" cy="1345600"/>
          </a:xfrm>
          <a:prstGeom prst="rect">
            <a:avLst/>
          </a:prstGeom>
          <a:noFill/>
          <a:ln>
            <a:noFill/>
          </a:ln>
        </p:spPr>
      </p:pic>
      <p:pic>
        <p:nvPicPr>
          <p:cNvPr id="728" name="Google Shape;728;p79"/>
          <p:cNvPicPr preferRelativeResize="0"/>
          <p:nvPr/>
        </p:nvPicPr>
        <p:blipFill rotWithShape="1">
          <a:blip r:embed="rId2">
            <a:alphaModFix/>
          </a:blip>
          <a:srcRect b="13274" l="2134" r="2144" t="13266"/>
          <a:stretch/>
        </p:blipFill>
        <p:spPr>
          <a:xfrm>
            <a:off x="2700000" y="2611125"/>
            <a:ext cx="1753550" cy="1345600"/>
          </a:xfrm>
          <a:prstGeom prst="rect">
            <a:avLst/>
          </a:prstGeom>
          <a:noFill/>
          <a:ln>
            <a:noFill/>
          </a:ln>
        </p:spPr>
      </p:pic>
      <p:pic>
        <p:nvPicPr>
          <p:cNvPr id="729" name="Google Shape;729;p79"/>
          <p:cNvPicPr preferRelativeResize="0"/>
          <p:nvPr/>
        </p:nvPicPr>
        <p:blipFill rotWithShape="1">
          <a:blip r:embed="rId2">
            <a:alphaModFix/>
          </a:blip>
          <a:srcRect b="7969" l="2134" r="2144" t="7961"/>
          <a:stretch/>
        </p:blipFill>
        <p:spPr>
          <a:xfrm>
            <a:off x="4680025" y="674875"/>
            <a:ext cx="3737100" cy="3281850"/>
          </a:xfrm>
          <a:prstGeom prst="rect">
            <a:avLst/>
          </a:prstGeom>
          <a:noFill/>
          <a:ln>
            <a:noFill/>
          </a:ln>
        </p:spPr>
      </p:pic>
      <p:sp>
        <p:nvSpPr>
          <p:cNvPr id="730" name="Google Shape;730;p79"/>
          <p:cNvSpPr txBox="1"/>
          <p:nvPr>
            <p:ph idx="1" type="subTitle"/>
          </p:nvPr>
        </p:nvSpPr>
        <p:spPr>
          <a:xfrm>
            <a:off x="719975" y="4376900"/>
            <a:ext cx="2726100" cy="123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800"/>
              <a:buFont typeface="Work Sans Medium"/>
              <a:buNone/>
              <a:defRPr sz="800" u="sng">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V2 – Preto">
  <p:cSld name="CUSTOM_25_1_1_1_1">
    <p:bg>
      <p:bgPr>
        <a:solidFill>
          <a:schemeClr val="dk1"/>
        </a:solidFill>
      </p:bgPr>
    </p:bg>
    <p:spTree>
      <p:nvGrpSpPr>
        <p:cNvPr id="731" name="Shape 731"/>
        <p:cNvGrpSpPr/>
        <p:nvPr/>
      </p:nvGrpSpPr>
      <p:grpSpPr>
        <a:xfrm>
          <a:off x="0" y="0"/>
          <a:ext cx="0" cy="0"/>
          <a:chOff x="0" y="0"/>
          <a:chExt cx="0" cy="0"/>
        </a:xfrm>
      </p:grpSpPr>
      <p:pic>
        <p:nvPicPr>
          <p:cNvPr id="732" name="Google Shape;732;p80"/>
          <p:cNvPicPr preferRelativeResize="0"/>
          <p:nvPr/>
        </p:nvPicPr>
        <p:blipFill rotWithShape="1">
          <a:blip r:embed="rId2">
            <a:alphaModFix/>
          </a:blip>
          <a:srcRect b="6041" l="0" r="4278" t="0"/>
          <a:stretch/>
        </p:blipFill>
        <p:spPr>
          <a:xfrm>
            <a:off x="719975" y="674875"/>
            <a:ext cx="1753538" cy="1721100"/>
          </a:xfrm>
          <a:prstGeom prst="rect">
            <a:avLst/>
          </a:prstGeom>
          <a:noFill/>
          <a:ln>
            <a:noFill/>
          </a:ln>
        </p:spPr>
      </p:pic>
      <p:pic>
        <p:nvPicPr>
          <p:cNvPr id="733" name="Google Shape;733;p80"/>
          <p:cNvPicPr preferRelativeResize="0"/>
          <p:nvPr/>
        </p:nvPicPr>
        <p:blipFill rotWithShape="1">
          <a:blip r:embed="rId3">
            <a:alphaModFix/>
          </a:blip>
          <a:srcRect b="0" l="308" r="308" t="0"/>
          <a:stretch/>
        </p:blipFill>
        <p:spPr>
          <a:xfrm>
            <a:off x="7517480" y="4235400"/>
            <a:ext cx="899647" cy="264600"/>
          </a:xfrm>
          <a:prstGeom prst="rect">
            <a:avLst/>
          </a:prstGeom>
          <a:noFill/>
          <a:ln>
            <a:noFill/>
          </a:ln>
        </p:spPr>
      </p:pic>
      <p:pic>
        <p:nvPicPr>
          <p:cNvPr id="734" name="Google Shape;734;p80"/>
          <p:cNvPicPr preferRelativeResize="0"/>
          <p:nvPr/>
        </p:nvPicPr>
        <p:blipFill rotWithShape="1">
          <a:blip r:embed="rId2">
            <a:alphaModFix/>
          </a:blip>
          <a:srcRect b="6041" l="0" r="4278" t="0"/>
          <a:stretch/>
        </p:blipFill>
        <p:spPr>
          <a:xfrm>
            <a:off x="2700000" y="674875"/>
            <a:ext cx="1753538" cy="1721100"/>
          </a:xfrm>
          <a:prstGeom prst="rect">
            <a:avLst/>
          </a:prstGeom>
          <a:noFill/>
          <a:ln>
            <a:noFill/>
          </a:ln>
        </p:spPr>
      </p:pic>
      <p:pic>
        <p:nvPicPr>
          <p:cNvPr id="735" name="Google Shape;735;p80"/>
          <p:cNvPicPr preferRelativeResize="0"/>
          <p:nvPr/>
        </p:nvPicPr>
        <p:blipFill rotWithShape="1">
          <a:blip r:embed="rId2">
            <a:alphaModFix/>
          </a:blip>
          <a:srcRect b="13274" l="2134" r="2144" t="13266"/>
          <a:stretch/>
        </p:blipFill>
        <p:spPr>
          <a:xfrm>
            <a:off x="719975" y="2611125"/>
            <a:ext cx="1753550" cy="1345600"/>
          </a:xfrm>
          <a:prstGeom prst="rect">
            <a:avLst/>
          </a:prstGeom>
          <a:noFill/>
          <a:ln>
            <a:noFill/>
          </a:ln>
        </p:spPr>
      </p:pic>
      <p:pic>
        <p:nvPicPr>
          <p:cNvPr id="736" name="Google Shape;736;p80"/>
          <p:cNvPicPr preferRelativeResize="0"/>
          <p:nvPr/>
        </p:nvPicPr>
        <p:blipFill rotWithShape="1">
          <a:blip r:embed="rId2">
            <a:alphaModFix/>
          </a:blip>
          <a:srcRect b="13274" l="2134" r="2144" t="13266"/>
          <a:stretch/>
        </p:blipFill>
        <p:spPr>
          <a:xfrm>
            <a:off x="2700000" y="2611125"/>
            <a:ext cx="1753550" cy="1345600"/>
          </a:xfrm>
          <a:prstGeom prst="rect">
            <a:avLst/>
          </a:prstGeom>
          <a:noFill/>
          <a:ln>
            <a:noFill/>
          </a:ln>
        </p:spPr>
      </p:pic>
      <p:pic>
        <p:nvPicPr>
          <p:cNvPr id="737" name="Google Shape;737;p80"/>
          <p:cNvPicPr preferRelativeResize="0"/>
          <p:nvPr/>
        </p:nvPicPr>
        <p:blipFill rotWithShape="1">
          <a:blip r:embed="rId2">
            <a:alphaModFix/>
          </a:blip>
          <a:srcRect b="7969" l="2134" r="2144" t="7961"/>
          <a:stretch/>
        </p:blipFill>
        <p:spPr>
          <a:xfrm>
            <a:off x="4680025" y="674875"/>
            <a:ext cx="3737100" cy="3281850"/>
          </a:xfrm>
          <a:prstGeom prst="rect">
            <a:avLst/>
          </a:prstGeom>
          <a:noFill/>
          <a:ln>
            <a:noFill/>
          </a:ln>
        </p:spPr>
      </p:pic>
      <p:sp>
        <p:nvSpPr>
          <p:cNvPr id="738" name="Google Shape;738;p80"/>
          <p:cNvSpPr txBox="1"/>
          <p:nvPr>
            <p:ph idx="1" type="subTitle"/>
          </p:nvPr>
        </p:nvSpPr>
        <p:spPr>
          <a:xfrm>
            <a:off x="719975" y="4376900"/>
            <a:ext cx="2726100" cy="123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800"/>
              <a:buFont typeface="Work Sans Medium"/>
              <a:buNone/>
              <a:defRPr sz="800" u="sng">
                <a:solidFill>
                  <a:srgbClr val="FFFFFF"/>
                </a:solidFill>
                <a:latin typeface="Work Sans Medium"/>
                <a:ea typeface="Work Sans Medium"/>
                <a:cs typeface="Work Sans Medium"/>
                <a:sym typeface="Work Sans Medium"/>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 valores V2 – Dark mode">
  <p:cSld name="CUSTOM_16">
    <p:bg>
      <p:bgPr>
        <a:solidFill>
          <a:srgbClr val="252525"/>
        </a:solidFill>
      </p:bgPr>
    </p:bg>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724375" y="707929"/>
            <a:ext cx="2973801" cy="4435569"/>
          </a:xfrm>
          <a:prstGeom prst="rect">
            <a:avLst/>
          </a:prstGeom>
          <a:noFill/>
          <a:ln>
            <a:noFill/>
          </a:ln>
        </p:spPr>
      </p:pic>
      <p:sp>
        <p:nvSpPr>
          <p:cNvPr id="46" name="Google Shape;46;p9"/>
          <p:cNvSpPr txBox="1"/>
          <p:nvPr/>
        </p:nvSpPr>
        <p:spPr>
          <a:xfrm>
            <a:off x="5445800" y="3057325"/>
            <a:ext cx="2439300" cy="54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800">
                <a:solidFill>
                  <a:srgbClr val="F3F3F3"/>
                </a:solidFill>
                <a:latin typeface="Work Sans"/>
                <a:ea typeface="Work Sans"/>
                <a:cs typeface="Work Sans"/>
                <a:sym typeface="Work Sans"/>
              </a:rPr>
              <a:t>Excelência, agilidade e inovação estão na nossa genética. Somos movidos pelo propósito de impactar de maneira positiva pessoas, comunidades e negócios por meio da tecnologia.</a:t>
            </a:r>
            <a:endParaRPr sz="800">
              <a:solidFill>
                <a:srgbClr val="F3F3F3"/>
              </a:solidFill>
              <a:latin typeface="Work Sans"/>
              <a:ea typeface="Work Sans"/>
              <a:cs typeface="Work Sans"/>
              <a:sym typeface="Work Sans"/>
            </a:endParaRPr>
          </a:p>
        </p:txBody>
      </p:sp>
      <p:pic>
        <p:nvPicPr>
          <p:cNvPr id="47" name="Google Shape;47;p9"/>
          <p:cNvPicPr preferRelativeResize="0"/>
          <p:nvPr/>
        </p:nvPicPr>
        <p:blipFill>
          <a:blip r:embed="rId3">
            <a:alphaModFix/>
          </a:blip>
          <a:stretch>
            <a:fillRect/>
          </a:stretch>
        </p:blipFill>
        <p:spPr>
          <a:xfrm>
            <a:off x="5445800" y="2191706"/>
            <a:ext cx="1996375" cy="678946"/>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agem V2 – Branco">
  <p:cSld name="CUSTOM_25_1_1_1_1_1">
    <p:bg>
      <p:bgPr>
        <a:solidFill>
          <a:schemeClr val="lt1"/>
        </a:solidFill>
      </p:bgPr>
    </p:bg>
    <p:spTree>
      <p:nvGrpSpPr>
        <p:cNvPr id="739" name="Shape 739"/>
        <p:cNvGrpSpPr/>
        <p:nvPr/>
      </p:nvGrpSpPr>
      <p:grpSpPr>
        <a:xfrm>
          <a:off x="0" y="0"/>
          <a:ext cx="0" cy="0"/>
          <a:chOff x="0" y="0"/>
          <a:chExt cx="0" cy="0"/>
        </a:xfrm>
      </p:grpSpPr>
      <p:pic>
        <p:nvPicPr>
          <p:cNvPr id="740" name="Google Shape;740;p81"/>
          <p:cNvPicPr preferRelativeResize="0"/>
          <p:nvPr/>
        </p:nvPicPr>
        <p:blipFill rotWithShape="1">
          <a:blip r:embed="rId2">
            <a:alphaModFix/>
          </a:blip>
          <a:srcRect b="6041" l="0" r="4278" t="0"/>
          <a:stretch/>
        </p:blipFill>
        <p:spPr>
          <a:xfrm>
            <a:off x="719975" y="674875"/>
            <a:ext cx="1753538" cy="1721100"/>
          </a:xfrm>
          <a:prstGeom prst="rect">
            <a:avLst/>
          </a:prstGeom>
          <a:noFill/>
          <a:ln>
            <a:noFill/>
          </a:ln>
        </p:spPr>
      </p:pic>
      <p:pic>
        <p:nvPicPr>
          <p:cNvPr id="741" name="Google Shape;741;p81"/>
          <p:cNvPicPr preferRelativeResize="0"/>
          <p:nvPr/>
        </p:nvPicPr>
        <p:blipFill rotWithShape="1">
          <a:blip r:embed="rId2">
            <a:alphaModFix/>
          </a:blip>
          <a:srcRect b="6041" l="0" r="4278" t="0"/>
          <a:stretch/>
        </p:blipFill>
        <p:spPr>
          <a:xfrm>
            <a:off x="2700000" y="674875"/>
            <a:ext cx="1753538" cy="1721100"/>
          </a:xfrm>
          <a:prstGeom prst="rect">
            <a:avLst/>
          </a:prstGeom>
          <a:noFill/>
          <a:ln>
            <a:noFill/>
          </a:ln>
        </p:spPr>
      </p:pic>
      <p:pic>
        <p:nvPicPr>
          <p:cNvPr id="742" name="Google Shape;742;p81"/>
          <p:cNvPicPr preferRelativeResize="0"/>
          <p:nvPr/>
        </p:nvPicPr>
        <p:blipFill rotWithShape="1">
          <a:blip r:embed="rId2">
            <a:alphaModFix/>
          </a:blip>
          <a:srcRect b="13274" l="2134" r="2144" t="13266"/>
          <a:stretch/>
        </p:blipFill>
        <p:spPr>
          <a:xfrm>
            <a:off x="719975" y="2611125"/>
            <a:ext cx="1753550" cy="1345600"/>
          </a:xfrm>
          <a:prstGeom prst="rect">
            <a:avLst/>
          </a:prstGeom>
          <a:noFill/>
          <a:ln>
            <a:noFill/>
          </a:ln>
        </p:spPr>
      </p:pic>
      <p:pic>
        <p:nvPicPr>
          <p:cNvPr id="743" name="Google Shape;743;p81"/>
          <p:cNvPicPr preferRelativeResize="0"/>
          <p:nvPr/>
        </p:nvPicPr>
        <p:blipFill rotWithShape="1">
          <a:blip r:embed="rId2">
            <a:alphaModFix/>
          </a:blip>
          <a:srcRect b="13274" l="2134" r="2144" t="13266"/>
          <a:stretch/>
        </p:blipFill>
        <p:spPr>
          <a:xfrm>
            <a:off x="2700000" y="2611125"/>
            <a:ext cx="1753550" cy="1345600"/>
          </a:xfrm>
          <a:prstGeom prst="rect">
            <a:avLst/>
          </a:prstGeom>
          <a:noFill/>
          <a:ln>
            <a:noFill/>
          </a:ln>
        </p:spPr>
      </p:pic>
      <p:pic>
        <p:nvPicPr>
          <p:cNvPr id="744" name="Google Shape;744;p81"/>
          <p:cNvPicPr preferRelativeResize="0"/>
          <p:nvPr/>
        </p:nvPicPr>
        <p:blipFill rotWithShape="1">
          <a:blip r:embed="rId2">
            <a:alphaModFix/>
          </a:blip>
          <a:srcRect b="7969" l="2134" r="2144" t="7961"/>
          <a:stretch/>
        </p:blipFill>
        <p:spPr>
          <a:xfrm>
            <a:off x="4680025" y="674875"/>
            <a:ext cx="3737100" cy="3281850"/>
          </a:xfrm>
          <a:prstGeom prst="rect">
            <a:avLst/>
          </a:prstGeom>
          <a:noFill/>
          <a:ln>
            <a:noFill/>
          </a:ln>
        </p:spPr>
      </p:pic>
      <p:pic>
        <p:nvPicPr>
          <p:cNvPr id="745" name="Google Shape;745;p81"/>
          <p:cNvPicPr preferRelativeResize="0"/>
          <p:nvPr/>
        </p:nvPicPr>
        <p:blipFill>
          <a:blip r:embed="rId3">
            <a:alphaModFix/>
          </a:blip>
          <a:stretch>
            <a:fillRect/>
          </a:stretch>
        </p:blipFill>
        <p:spPr>
          <a:xfrm>
            <a:off x="7517480" y="4226250"/>
            <a:ext cx="899645" cy="264600"/>
          </a:xfrm>
          <a:prstGeom prst="rect">
            <a:avLst/>
          </a:prstGeom>
          <a:noFill/>
          <a:ln>
            <a:noFill/>
          </a:ln>
        </p:spPr>
      </p:pic>
      <p:sp>
        <p:nvSpPr>
          <p:cNvPr id="746" name="Google Shape;746;p81"/>
          <p:cNvSpPr txBox="1"/>
          <p:nvPr>
            <p:ph idx="1" type="subTitle"/>
          </p:nvPr>
        </p:nvSpPr>
        <p:spPr>
          <a:xfrm>
            <a:off x="719975" y="4376900"/>
            <a:ext cx="2726100" cy="123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800"/>
              <a:buFont typeface="Work Sans Medium"/>
              <a:buNone/>
              <a:defRPr sz="800" u="sng">
                <a:solidFill>
                  <a:schemeClr val="dk1"/>
                </a:solidFill>
                <a:latin typeface="Work Sans Medium"/>
                <a:ea typeface="Work Sans Medium"/>
                <a:cs typeface="Work Sans Medium"/>
                <a:sym typeface="Work Sans Medium"/>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Imagem do projeto" type="title">
  <p:cSld name="TITLE">
    <p:spTree>
      <p:nvGrpSpPr>
        <p:cNvPr id="747" name="Shape 747"/>
        <p:cNvGrpSpPr/>
        <p:nvPr/>
      </p:nvGrpSpPr>
      <p:grpSpPr>
        <a:xfrm>
          <a:off x="0" y="0"/>
          <a:ext cx="0" cy="0"/>
          <a:chOff x="0" y="0"/>
          <a:chExt cx="0" cy="0"/>
        </a:xfrm>
      </p:grpSpPr>
      <p:pic>
        <p:nvPicPr>
          <p:cNvPr id="748" name="Google Shape;748;p82"/>
          <p:cNvPicPr preferRelativeResize="0"/>
          <p:nvPr/>
        </p:nvPicPr>
        <p:blipFill rotWithShape="1">
          <a:blip r:embed="rId2">
            <a:alphaModFix/>
          </a:blip>
          <a:srcRect b="6041" l="0" r="4278" t="0"/>
          <a:stretch/>
        </p:blipFill>
        <p:spPr>
          <a:xfrm>
            <a:off x="3460637" y="1518800"/>
            <a:ext cx="2222726" cy="2105900"/>
          </a:xfrm>
          <a:prstGeom prst="rect">
            <a:avLst/>
          </a:prstGeom>
          <a:noFill/>
          <a:ln>
            <a:noFill/>
          </a:ln>
        </p:spPr>
      </p:pic>
      <p:sp>
        <p:nvSpPr>
          <p:cNvPr id="749" name="Google Shape;749;p82"/>
          <p:cNvSpPr txBox="1"/>
          <p:nvPr/>
        </p:nvSpPr>
        <p:spPr>
          <a:xfrm>
            <a:off x="3955494" y="3712151"/>
            <a:ext cx="1233000" cy="1848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pt-BR" sz="1200">
                <a:solidFill>
                  <a:schemeClr val="accent5"/>
                </a:solidFill>
                <a:latin typeface="Work Sans Medium"/>
                <a:ea typeface="Work Sans Medium"/>
                <a:cs typeface="Work Sans Medium"/>
                <a:sym typeface="Work Sans Medium"/>
              </a:rPr>
              <a:t>Gif do projeto</a:t>
            </a:r>
            <a:endParaRPr sz="1200">
              <a:solidFill>
                <a:schemeClr val="accent5"/>
              </a:solidFill>
              <a:latin typeface="Work Sans Medium"/>
              <a:ea typeface="Work Sans Medium"/>
              <a:cs typeface="Work Sans Medium"/>
              <a:sym typeface="Work Sans Mediu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Equipe de projeto 1">
  <p:cSld name="TITLE_1_2">
    <p:bg>
      <p:bgPr>
        <a:solidFill>
          <a:srgbClr val="F5F5F5">
            <a:alpha val="0"/>
          </a:srgbClr>
        </a:solidFill>
      </p:bgPr>
    </p:bg>
    <p:spTree>
      <p:nvGrpSpPr>
        <p:cNvPr id="750" name="Shape 750"/>
        <p:cNvGrpSpPr/>
        <p:nvPr/>
      </p:nvGrpSpPr>
      <p:grpSpPr>
        <a:xfrm>
          <a:off x="0" y="0"/>
          <a:ext cx="0" cy="0"/>
          <a:chOff x="0" y="0"/>
          <a:chExt cx="0" cy="0"/>
        </a:xfrm>
      </p:grpSpPr>
      <p:sp>
        <p:nvSpPr>
          <p:cNvPr id="751" name="Google Shape;751;p83"/>
          <p:cNvSpPr txBox="1"/>
          <p:nvPr>
            <p:ph idx="1" type="subTitle"/>
          </p:nvPr>
        </p:nvSpPr>
        <p:spPr>
          <a:xfrm>
            <a:off x="690250" y="3598075"/>
            <a:ext cx="1233000" cy="659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2" name="Google Shape;752;p83"/>
          <p:cNvSpPr txBox="1"/>
          <p:nvPr>
            <p:ph idx="2" type="subTitle"/>
          </p:nvPr>
        </p:nvSpPr>
        <p:spPr>
          <a:xfrm>
            <a:off x="1996465" y="359807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3" name="Google Shape;753;p83"/>
          <p:cNvSpPr txBox="1"/>
          <p:nvPr>
            <p:ph idx="3" type="subTitle"/>
          </p:nvPr>
        </p:nvSpPr>
        <p:spPr>
          <a:xfrm>
            <a:off x="3302530" y="359807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4" name="Google Shape;754;p83"/>
          <p:cNvSpPr txBox="1"/>
          <p:nvPr>
            <p:ph idx="4" type="subTitle"/>
          </p:nvPr>
        </p:nvSpPr>
        <p:spPr>
          <a:xfrm>
            <a:off x="4608595" y="359807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5" name="Google Shape;755;p83"/>
          <p:cNvSpPr txBox="1"/>
          <p:nvPr>
            <p:ph idx="5" type="subTitle"/>
          </p:nvPr>
        </p:nvSpPr>
        <p:spPr>
          <a:xfrm>
            <a:off x="5914647" y="359807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6" name="Google Shape;756;p83"/>
          <p:cNvSpPr txBox="1"/>
          <p:nvPr>
            <p:ph idx="6" type="subTitle"/>
          </p:nvPr>
        </p:nvSpPr>
        <p:spPr>
          <a:xfrm>
            <a:off x="7220700" y="3598075"/>
            <a:ext cx="12330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accent5"/>
              </a:buClr>
              <a:buSzPts val="1200"/>
              <a:buFont typeface="Work Sans Medium"/>
              <a:buNone/>
              <a:defRPr sz="1200">
                <a:solidFill>
                  <a:schemeClr val="accent5"/>
                </a:solidFill>
                <a:latin typeface="Work Sans Medium"/>
                <a:ea typeface="Work Sans Medium"/>
                <a:cs typeface="Work Sans Medium"/>
                <a:sym typeface="Work Sans Medium"/>
              </a:defRPr>
            </a:lvl1pPr>
            <a:lvl2pPr lvl="1" rtl="0" algn="ctr">
              <a:spcBef>
                <a:spcPts val="0"/>
              </a:spcBef>
              <a:spcAft>
                <a:spcPts val="0"/>
              </a:spcAft>
              <a:buSzPts val="1200"/>
              <a:buFont typeface="Work Sans Medium"/>
              <a:buNone/>
              <a:defRPr sz="1200">
                <a:latin typeface="Work Sans Medium"/>
                <a:ea typeface="Work Sans Medium"/>
                <a:cs typeface="Work Sans Medium"/>
                <a:sym typeface="Work Sans Medium"/>
              </a:defRPr>
            </a:lvl2pPr>
            <a:lvl3pPr lvl="2" rtl="0" algn="ctr">
              <a:spcBef>
                <a:spcPts val="0"/>
              </a:spcBef>
              <a:spcAft>
                <a:spcPts val="0"/>
              </a:spcAft>
              <a:buSzPts val="1200"/>
              <a:buFont typeface="Work Sans Medium"/>
              <a:buNone/>
              <a:defRPr sz="1200">
                <a:latin typeface="Work Sans Medium"/>
                <a:ea typeface="Work Sans Medium"/>
                <a:cs typeface="Work Sans Medium"/>
                <a:sym typeface="Work Sans Medium"/>
              </a:defRPr>
            </a:lvl3pPr>
            <a:lvl4pPr lvl="3" rtl="0" algn="ctr">
              <a:spcBef>
                <a:spcPts val="0"/>
              </a:spcBef>
              <a:spcAft>
                <a:spcPts val="0"/>
              </a:spcAft>
              <a:buSzPts val="1200"/>
              <a:buFont typeface="Work Sans Medium"/>
              <a:buNone/>
              <a:defRPr sz="1200">
                <a:latin typeface="Work Sans Medium"/>
                <a:ea typeface="Work Sans Medium"/>
                <a:cs typeface="Work Sans Medium"/>
                <a:sym typeface="Work Sans Medium"/>
              </a:defRPr>
            </a:lvl4pPr>
            <a:lvl5pPr lvl="4" rtl="0" algn="ctr">
              <a:spcBef>
                <a:spcPts val="0"/>
              </a:spcBef>
              <a:spcAft>
                <a:spcPts val="0"/>
              </a:spcAft>
              <a:buSzPts val="1200"/>
              <a:buFont typeface="Work Sans Medium"/>
              <a:buNone/>
              <a:defRPr sz="1200">
                <a:latin typeface="Work Sans Medium"/>
                <a:ea typeface="Work Sans Medium"/>
                <a:cs typeface="Work Sans Medium"/>
                <a:sym typeface="Work Sans Medium"/>
              </a:defRPr>
            </a:lvl5pPr>
            <a:lvl6pPr lvl="5" rtl="0" algn="ctr">
              <a:spcBef>
                <a:spcPts val="0"/>
              </a:spcBef>
              <a:spcAft>
                <a:spcPts val="0"/>
              </a:spcAft>
              <a:buSzPts val="1200"/>
              <a:buFont typeface="Work Sans Medium"/>
              <a:buNone/>
              <a:defRPr sz="1200">
                <a:latin typeface="Work Sans Medium"/>
                <a:ea typeface="Work Sans Medium"/>
                <a:cs typeface="Work Sans Medium"/>
                <a:sym typeface="Work Sans Medium"/>
              </a:defRPr>
            </a:lvl6pPr>
            <a:lvl7pPr lvl="6" rtl="0" algn="ctr">
              <a:spcBef>
                <a:spcPts val="0"/>
              </a:spcBef>
              <a:spcAft>
                <a:spcPts val="0"/>
              </a:spcAft>
              <a:buSzPts val="1200"/>
              <a:buFont typeface="Work Sans Medium"/>
              <a:buNone/>
              <a:defRPr sz="1200">
                <a:latin typeface="Work Sans Medium"/>
                <a:ea typeface="Work Sans Medium"/>
                <a:cs typeface="Work Sans Medium"/>
                <a:sym typeface="Work Sans Medium"/>
              </a:defRPr>
            </a:lvl7pPr>
            <a:lvl8pPr lvl="7" rtl="0" algn="ctr">
              <a:spcBef>
                <a:spcPts val="0"/>
              </a:spcBef>
              <a:spcAft>
                <a:spcPts val="0"/>
              </a:spcAft>
              <a:buSzPts val="1200"/>
              <a:buFont typeface="Work Sans Medium"/>
              <a:buNone/>
              <a:defRPr sz="1200">
                <a:latin typeface="Work Sans Medium"/>
                <a:ea typeface="Work Sans Medium"/>
                <a:cs typeface="Work Sans Medium"/>
                <a:sym typeface="Work Sans Medium"/>
              </a:defRPr>
            </a:lvl8pPr>
            <a:lvl9pPr lvl="8" rtl="0" algn="ctr">
              <a:spcBef>
                <a:spcPts val="0"/>
              </a:spcBef>
              <a:spcAft>
                <a:spcPts val="0"/>
              </a:spcAft>
              <a:buSzPts val="1200"/>
              <a:buFont typeface="Work Sans Medium"/>
              <a:buNone/>
              <a:defRPr sz="1200">
                <a:latin typeface="Work Sans Medium"/>
                <a:ea typeface="Work Sans Medium"/>
                <a:cs typeface="Work Sans Medium"/>
                <a:sym typeface="Work Sans Medium"/>
              </a:defRPr>
            </a:lvl9pPr>
          </a:lstStyle>
          <a:p/>
        </p:txBody>
      </p:sp>
      <p:sp>
        <p:nvSpPr>
          <p:cNvPr id="757" name="Google Shape;757;p83"/>
          <p:cNvSpPr txBox="1"/>
          <p:nvPr>
            <p:ph idx="7" type="subTitle"/>
          </p:nvPr>
        </p:nvSpPr>
        <p:spPr>
          <a:xfrm>
            <a:off x="690250" y="3382500"/>
            <a:ext cx="1233000" cy="313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58" name="Google Shape;758;p83"/>
          <p:cNvSpPr txBox="1"/>
          <p:nvPr>
            <p:ph idx="8" type="subTitle"/>
          </p:nvPr>
        </p:nvSpPr>
        <p:spPr>
          <a:xfrm>
            <a:off x="1996465" y="338250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59" name="Google Shape;759;p83"/>
          <p:cNvSpPr txBox="1"/>
          <p:nvPr>
            <p:ph idx="9" type="subTitle"/>
          </p:nvPr>
        </p:nvSpPr>
        <p:spPr>
          <a:xfrm>
            <a:off x="3302480" y="338250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60" name="Google Shape;760;p83"/>
          <p:cNvSpPr txBox="1"/>
          <p:nvPr>
            <p:ph idx="13" type="subTitle"/>
          </p:nvPr>
        </p:nvSpPr>
        <p:spPr>
          <a:xfrm>
            <a:off x="4608595" y="338250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61" name="Google Shape;761;p83"/>
          <p:cNvSpPr txBox="1"/>
          <p:nvPr>
            <p:ph idx="14" type="subTitle"/>
          </p:nvPr>
        </p:nvSpPr>
        <p:spPr>
          <a:xfrm>
            <a:off x="5914647" y="338250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62" name="Google Shape;762;p83"/>
          <p:cNvSpPr txBox="1"/>
          <p:nvPr>
            <p:ph idx="15" type="subTitle"/>
          </p:nvPr>
        </p:nvSpPr>
        <p:spPr>
          <a:xfrm>
            <a:off x="7220700" y="3382500"/>
            <a:ext cx="1233000" cy="313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252525"/>
              </a:buClr>
              <a:buSzPts val="1200"/>
              <a:buFont typeface="Work Sans SemiBold"/>
              <a:buNone/>
              <a:defRPr sz="1200">
                <a:solidFill>
                  <a:srgbClr val="252525"/>
                </a:solidFill>
                <a:latin typeface="Work Sans SemiBold"/>
                <a:ea typeface="Work Sans SemiBold"/>
                <a:cs typeface="Work Sans SemiBold"/>
                <a:sym typeface="Work Sans SemiBold"/>
              </a:defRPr>
            </a:lvl1pPr>
            <a:lvl2pPr lvl="1"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2pPr>
            <a:lvl3pPr lvl="2"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3pPr>
            <a:lvl4pPr lvl="3"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4pPr>
            <a:lvl5pPr lvl="4"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5pPr>
            <a:lvl6pPr lvl="5"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6pPr>
            <a:lvl7pPr lvl="6"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7pPr>
            <a:lvl8pPr lvl="7"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8pPr>
            <a:lvl9pPr lvl="8" rtl="0" algn="ctr">
              <a:spcBef>
                <a:spcPts val="0"/>
              </a:spcBef>
              <a:spcAft>
                <a:spcPts val="0"/>
              </a:spcAft>
              <a:buClr>
                <a:srgbClr val="252525"/>
              </a:buClr>
              <a:buSzPts val="1200"/>
              <a:buFont typeface="Work Sans"/>
              <a:buNone/>
              <a:defRPr b="1" sz="1200">
                <a:solidFill>
                  <a:srgbClr val="252525"/>
                </a:solidFill>
                <a:latin typeface="Work Sans"/>
                <a:ea typeface="Work Sans"/>
                <a:cs typeface="Work Sans"/>
                <a:sym typeface="Work Sans"/>
              </a:defRPr>
            </a:lvl9pPr>
          </a:lstStyle>
          <a:p/>
        </p:txBody>
      </p:sp>
      <p:sp>
        <p:nvSpPr>
          <p:cNvPr id="763" name="Google Shape;763;p83"/>
          <p:cNvSpPr txBox="1"/>
          <p:nvPr/>
        </p:nvSpPr>
        <p:spPr>
          <a:xfrm>
            <a:off x="710404" y="633624"/>
            <a:ext cx="2052300" cy="1479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200">
                <a:solidFill>
                  <a:schemeClr val="accent4"/>
                </a:solidFill>
                <a:latin typeface="Work Sans"/>
                <a:ea typeface="Work Sans"/>
                <a:cs typeface="Work Sans"/>
                <a:sym typeface="Work Sans"/>
              </a:rPr>
              <a:t>PROJETOS</a:t>
            </a:r>
            <a:endParaRPr b="1" sz="1200">
              <a:solidFill>
                <a:schemeClr val="accent4"/>
              </a:solidFill>
              <a:latin typeface="Work Sans"/>
              <a:ea typeface="Work Sans"/>
              <a:cs typeface="Work Sans"/>
              <a:sym typeface="Work Sans"/>
            </a:endParaRPr>
          </a:p>
        </p:txBody>
      </p:sp>
      <p:pic>
        <p:nvPicPr>
          <p:cNvPr id="764" name="Google Shape;764;p83"/>
          <p:cNvPicPr preferRelativeResize="0"/>
          <p:nvPr/>
        </p:nvPicPr>
        <p:blipFill rotWithShape="1">
          <a:blip r:embed="rId2">
            <a:alphaModFix amt="0"/>
          </a:blip>
          <a:srcRect b="6041" l="0" r="4278" t="0"/>
          <a:stretch/>
        </p:blipFill>
        <p:spPr>
          <a:xfrm>
            <a:off x="690350" y="1985675"/>
            <a:ext cx="1233016" cy="1168210"/>
          </a:xfrm>
          <a:prstGeom prst="rect">
            <a:avLst/>
          </a:prstGeom>
          <a:noFill/>
          <a:ln>
            <a:noFill/>
          </a:ln>
        </p:spPr>
      </p:pic>
      <p:pic>
        <p:nvPicPr>
          <p:cNvPr id="765" name="Google Shape;765;p83"/>
          <p:cNvPicPr preferRelativeResize="0"/>
          <p:nvPr/>
        </p:nvPicPr>
        <p:blipFill rotWithShape="1">
          <a:blip r:embed="rId2">
            <a:alphaModFix amt="0"/>
          </a:blip>
          <a:srcRect b="6041" l="0" r="4278" t="0"/>
          <a:stretch/>
        </p:blipFill>
        <p:spPr>
          <a:xfrm>
            <a:off x="1996421" y="1985675"/>
            <a:ext cx="1233016" cy="1168210"/>
          </a:xfrm>
          <a:prstGeom prst="rect">
            <a:avLst/>
          </a:prstGeom>
          <a:noFill/>
          <a:ln>
            <a:noFill/>
          </a:ln>
        </p:spPr>
      </p:pic>
      <p:pic>
        <p:nvPicPr>
          <p:cNvPr id="766" name="Google Shape;766;p83"/>
          <p:cNvPicPr preferRelativeResize="0"/>
          <p:nvPr/>
        </p:nvPicPr>
        <p:blipFill rotWithShape="1">
          <a:blip r:embed="rId2">
            <a:alphaModFix amt="0"/>
          </a:blip>
          <a:srcRect b="6041" l="0" r="4278" t="0"/>
          <a:stretch/>
        </p:blipFill>
        <p:spPr>
          <a:xfrm>
            <a:off x="3302492" y="1985675"/>
            <a:ext cx="1233016" cy="1168210"/>
          </a:xfrm>
          <a:prstGeom prst="rect">
            <a:avLst/>
          </a:prstGeom>
          <a:noFill/>
          <a:ln>
            <a:noFill/>
          </a:ln>
        </p:spPr>
      </p:pic>
      <p:pic>
        <p:nvPicPr>
          <p:cNvPr id="767" name="Google Shape;767;p83"/>
          <p:cNvPicPr preferRelativeResize="0"/>
          <p:nvPr/>
        </p:nvPicPr>
        <p:blipFill rotWithShape="1">
          <a:blip r:embed="rId2">
            <a:alphaModFix amt="0"/>
          </a:blip>
          <a:srcRect b="6041" l="0" r="4278" t="0"/>
          <a:stretch/>
        </p:blipFill>
        <p:spPr>
          <a:xfrm>
            <a:off x="4608563" y="1985690"/>
            <a:ext cx="1233016" cy="1168210"/>
          </a:xfrm>
          <a:prstGeom prst="rect">
            <a:avLst/>
          </a:prstGeom>
          <a:noFill/>
          <a:ln>
            <a:noFill/>
          </a:ln>
        </p:spPr>
      </p:pic>
      <p:pic>
        <p:nvPicPr>
          <p:cNvPr id="768" name="Google Shape;768;p83"/>
          <p:cNvPicPr preferRelativeResize="0"/>
          <p:nvPr/>
        </p:nvPicPr>
        <p:blipFill rotWithShape="1">
          <a:blip r:embed="rId2">
            <a:alphaModFix amt="0"/>
          </a:blip>
          <a:srcRect b="6041" l="0" r="4278" t="0"/>
          <a:stretch/>
        </p:blipFill>
        <p:spPr>
          <a:xfrm>
            <a:off x="5914609" y="1985675"/>
            <a:ext cx="1233016" cy="1168210"/>
          </a:xfrm>
          <a:prstGeom prst="rect">
            <a:avLst/>
          </a:prstGeom>
          <a:noFill/>
          <a:ln>
            <a:noFill/>
          </a:ln>
        </p:spPr>
      </p:pic>
      <p:pic>
        <p:nvPicPr>
          <p:cNvPr id="769" name="Google Shape;769;p83"/>
          <p:cNvPicPr preferRelativeResize="0"/>
          <p:nvPr/>
        </p:nvPicPr>
        <p:blipFill rotWithShape="1">
          <a:blip r:embed="rId2">
            <a:alphaModFix amt="0"/>
          </a:blip>
          <a:srcRect b="6041" l="0" r="4278" t="0"/>
          <a:stretch/>
        </p:blipFill>
        <p:spPr>
          <a:xfrm>
            <a:off x="7220659" y="1985675"/>
            <a:ext cx="1233016" cy="1168210"/>
          </a:xfrm>
          <a:prstGeom prst="rect">
            <a:avLst/>
          </a:prstGeom>
          <a:noFill/>
          <a:ln>
            <a:noFill/>
          </a:ln>
        </p:spPr>
      </p:pic>
      <p:sp>
        <p:nvSpPr>
          <p:cNvPr id="770" name="Google Shape;770;p83"/>
          <p:cNvSpPr txBox="1"/>
          <p:nvPr>
            <p:ph type="title"/>
          </p:nvPr>
        </p:nvSpPr>
        <p:spPr>
          <a:xfrm>
            <a:off x="612125" y="723050"/>
            <a:ext cx="7969500" cy="4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4342D"/>
              </a:buClr>
              <a:buSzPts val="2000"/>
              <a:buFont typeface="Work Sans"/>
              <a:buNone/>
              <a:defRPr b="1" sz="2000">
                <a:solidFill>
                  <a:srgbClr val="34342D"/>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435">
          <p15:clr>
            <a:srgbClr val="FA7B17"/>
          </p15:clr>
        </p15:guide>
        <p15:guide id="2" pos="1212">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Bullets amarelo">
  <p:cSld name="TITLE_1_3">
    <p:bg>
      <p:bgPr>
        <a:solidFill>
          <a:srgbClr val="F5F5F5">
            <a:alpha val="0"/>
          </a:srgbClr>
        </a:solidFill>
      </p:bgPr>
    </p:bg>
    <p:spTree>
      <p:nvGrpSpPr>
        <p:cNvPr id="771" name="Shape 771"/>
        <p:cNvGrpSpPr/>
        <p:nvPr/>
      </p:nvGrpSpPr>
      <p:grpSpPr>
        <a:xfrm>
          <a:off x="0" y="0"/>
          <a:ext cx="0" cy="0"/>
          <a:chOff x="0" y="0"/>
          <a:chExt cx="0" cy="0"/>
        </a:xfrm>
      </p:grpSpPr>
      <p:sp>
        <p:nvSpPr>
          <p:cNvPr id="772" name="Google Shape;772;p84"/>
          <p:cNvSpPr txBox="1"/>
          <p:nvPr>
            <p:ph type="title"/>
          </p:nvPr>
        </p:nvSpPr>
        <p:spPr>
          <a:xfrm>
            <a:off x="612125" y="723050"/>
            <a:ext cx="7969500" cy="4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4342D"/>
              </a:buClr>
              <a:buSzPts val="2000"/>
              <a:buFont typeface="Work Sans"/>
              <a:buNone/>
              <a:defRPr b="1" sz="2000">
                <a:solidFill>
                  <a:srgbClr val="34342D"/>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3" name="Google Shape;773;p84"/>
          <p:cNvSpPr txBox="1"/>
          <p:nvPr>
            <p:ph idx="1" type="subTitle"/>
          </p:nvPr>
        </p:nvSpPr>
        <p:spPr>
          <a:xfrm>
            <a:off x="612125" y="506450"/>
            <a:ext cx="7988400" cy="30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1200"/>
              <a:buFont typeface="Work Sans"/>
              <a:buNone/>
              <a:defRPr b="1" sz="1200">
                <a:solidFill>
                  <a:schemeClr val="accent4"/>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4" name="Google Shape;774;p84"/>
          <p:cNvSpPr txBox="1"/>
          <p:nvPr>
            <p:ph idx="2" type="body"/>
          </p:nvPr>
        </p:nvSpPr>
        <p:spPr>
          <a:xfrm>
            <a:off x="548400" y="1445750"/>
            <a:ext cx="7880400" cy="3345300"/>
          </a:xfrm>
          <a:prstGeom prst="rect">
            <a:avLst/>
          </a:prstGeom>
          <a:noFill/>
          <a:ln>
            <a:noFill/>
          </a:ln>
        </p:spPr>
        <p:txBody>
          <a:bodyPr anchorCtr="0" anchor="t" bIns="91425" lIns="0" spcFirstLastPara="1" rIns="91425" wrap="square" tIns="90000">
            <a:spAutoFit/>
          </a:bodyPr>
          <a:lstStyle>
            <a:lvl1pPr indent="-304800" lvl="0" marL="457200">
              <a:lnSpc>
                <a:spcPct val="150000"/>
              </a:lnSpc>
              <a:spcBef>
                <a:spcPts val="0"/>
              </a:spcBef>
              <a:spcAft>
                <a:spcPts val="0"/>
              </a:spcAft>
              <a:buClr>
                <a:schemeClr val="accent4"/>
              </a:buClr>
              <a:buSzPts val="1200"/>
              <a:buFont typeface="Work Sans"/>
              <a:buChar char="▸"/>
              <a:defRPr sz="1200">
                <a:latin typeface="Work Sans"/>
                <a:ea typeface="Work Sans"/>
                <a:cs typeface="Work Sans"/>
                <a:sym typeface="Work Sans"/>
              </a:defRPr>
            </a:lvl1pPr>
            <a:lvl2pPr indent="-304800" lvl="1" marL="9144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2pPr>
            <a:lvl3pPr indent="-304800" lvl="2" marL="1371600">
              <a:lnSpc>
                <a:spcPct val="150000"/>
              </a:lnSpc>
              <a:spcBef>
                <a:spcPts val="0"/>
              </a:spcBef>
              <a:spcAft>
                <a:spcPts val="0"/>
              </a:spcAft>
              <a:buClr>
                <a:srgbClr val="9E9E9E"/>
              </a:buClr>
              <a:buSzPts val="1200"/>
              <a:buFont typeface="Work Sans"/>
              <a:buChar char="▸"/>
              <a:defRPr sz="1200">
                <a:latin typeface="Work Sans"/>
                <a:ea typeface="Work Sans"/>
                <a:cs typeface="Work Sans"/>
                <a:sym typeface="Work Sans"/>
              </a:defRPr>
            </a:lvl3pPr>
            <a:lvl4pPr indent="-304800" lvl="3" marL="18288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4pPr>
            <a:lvl5pPr indent="-304800" lvl="4" marL="22860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5pPr>
            <a:lvl6pPr indent="-304800" lvl="5" marL="27432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6pPr>
            <a:lvl7pPr indent="-304800" lvl="6" marL="32004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7pPr>
            <a:lvl8pPr indent="-304800" lvl="7" marL="36576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8pPr>
            <a:lvl9pPr indent="-304800" lvl="8" marL="411480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9pPr>
          </a:lstStyle>
          <a:p/>
        </p:txBody>
      </p:sp>
    </p:spTree>
  </p:cSld>
  <p:clrMapOvr>
    <a:masterClrMapping/>
  </p:clrMapOvr>
  <p:extLst>
    <p:ext uri="{DCECCB84-F9BA-43D5-87BE-67443E8EF086}">
      <p15:sldGuideLst>
        <p15:guide id="1" pos="454">
          <p15:clr>
            <a:srgbClr val="FA7B17"/>
          </p15:clr>
        </p15:guide>
        <p15:guide id="2" pos="550">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Texto amarelo">
  <p:cSld name="TITLE_1_3_4">
    <p:bg>
      <p:bgPr>
        <a:solidFill>
          <a:srgbClr val="F5F5F5">
            <a:alpha val="0"/>
          </a:srgbClr>
        </a:solidFill>
      </p:bgPr>
    </p:bg>
    <p:spTree>
      <p:nvGrpSpPr>
        <p:cNvPr id="775" name="Shape 775"/>
        <p:cNvGrpSpPr/>
        <p:nvPr/>
      </p:nvGrpSpPr>
      <p:grpSpPr>
        <a:xfrm>
          <a:off x="0" y="0"/>
          <a:ext cx="0" cy="0"/>
          <a:chOff x="0" y="0"/>
          <a:chExt cx="0" cy="0"/>
        </a:xfrm>
      </p:grpSpPr>
      <p:sp>
        <p:nvSpPr>
          <p:cNvPr id="776" name="Google Shape;776;p85"/>
          <p:cNvSpPr txBox="1"/>
          <p:nvPr>
            <p:ph type="title"/>
          </p:nvPr>
        </p:nvSpPr>
        <p:spPr>
          <a:xfrm>
            <a:off x="612125" y="723050"/>
            <a:ext cx="7969500" cy="4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4342D"/>
              </a:buClr>
              <a:buSzPts val="2000"/>
              <a:buFont typeface="Work Sans"/>
              <a:buNone/>
              <a:defRPr b="1" sz="2000">
                <a:solidFill>
                  <a:srgbClr val="34342D"/>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7" name="Google Shape;777;p85"/>
          <p:cNvSpPr txBox="1"/>
          <p:nvPr>
            <p:ph idx="1" type="subTitle"/>
          </p:nvPr>
        </p:nvSpPr>
        <p:spPr>
          <a:xfrm>
            <a:off x="612125" y="506450"/>
            <a:ext cx="7988400" cy="30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1200"/>
              <a:buFont typeface="Work Sans"/>
              <a:buNone/>
              <a:defRPr b="1" sz="1200">
                <a:solidFill>
                  <a:schemeClr val="accent4"/>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8" name="Google Shape;778;p85"/>
          <p:cNvSpPr txBox="1"/>
          <p:nvPr>
            <p:ph idx="2" type="body"/>
          </p:nvPr>
        </p:nvSpPr>
        <p:spPr>
          <a:xfrm>
            <a:off x="548400" y="1445750"/>
            <a:ext cx="7880400" cy="3345300"/>
          </a:xfrm>
          <a:prstGeom prst="rect">
            <a:avLst/>
          </a:prstGeom>
          <a:noFill/>
          <a:ln>
            <a:noFill/>
          </a:ln>
        </p:spPr>
        <p:txBody>
          <a:bodyPr anchorCtr="0" anchor="t" bIns="91425" lIns="0" spcFirstLastPara="1" rIns="91425" wrap="square" tIns="90000">
            <a:spAutoFit/>
          </a:bodyPr>
          <a:lstStyle>
            <a:lvl1pPr indent="-304800" lvl="0" marL="457200" rtl="0">
              <a:lnSpc>
                <a:spcPct val="150000"/>
              </a:lnSpc>
              <a:spcBef>
                <a:spcPts val="0"/>
              </a:spcBef>
              <a:spcAft>
                <a:spcPts val="0"/>
              </a:spcAft>
              <a:buClr>
                <a:schemeClr val="accent4"/>
              </a:buClr>
              <a:buSzPts val="1200"/>
              <a:buFont typeface="Work Sans"/>
              <a:buChar char="▸"/>
              <a:defRPr sz="1200">
                <a:latin typeface="Work Sans"/>
                <a:ea typeface="Work Sans"/>
                <a:cs typeface="Work Sans"/>
                <a:sym typeface="Work Sans"/>
              </a:defRPr>
            </a:lvl1pPr>
            <a:lvl2pPr indent="-304800" lvl="1" marL="914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2pPr>
            <a:lvl3pPr indent="-304800" lvl="2" marL="1371600" rtl="0">
              <a:lnSpc>
                <a:spcPct val="150000"/>
              </a:lnSpc>
              <a:spcBef>
                <a:spcPts val="0"/>
              </a:spcBef>
              <a:spcAft>
                <a:spcPts val="0"/>
              </a:spcAft>
              <a:buClr>
                <a:srgbClr val="9E9E9E"/>
              </a:buClr>
              <a:buSzPts val="1200"/>
              <a:buFont typeface="Work Sans"/>
              <a:buChar char="▸"/>
              <a:defRPr sz="1200">
                <a:latin typeface="Work Sans"/>
                <a:ea typeface="Work Sans"/>
                <a:cs typeface="Work Sans"/>
                <a:sym typeface="Work Sans"/>
              </a:defRPr>
            </a:lvl3pPr>
            <a:lvl4pPr indent="-304800" lvl="3" marL="1828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4pPr>
            <a:lvl5pPr indent="-304800" lvl="4" marL="22860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5pPr>
            <a:lvl6pPr indent="-304800" lvl="5" marL="27432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6pPr>
            <a:lvl7pPr indent="-304800" lvl="6" marL="3200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7pPr>
            <a:lvl8pPr indent="-304800" lvl="7" marL="36576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8pPr>
            <a:lvl9pPr indent="-304800" lvl="8" marL="4114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9pPr>
          </a:lstStyle>
          <a:p/>
        </p:txBody>
      </p:sp>
    </p:spTree>
  </p:cSld>
  <p:clrMapOvr>
    <a:masterClrMapping/>
  </p:clrMapOvr>
  <p:extLst>
    <p:ext uri="{DCECCB84-F9BA-43D5-87BE-67443E8EF086}">
      <p15:sldGuideLst>
        <p15:guide id="1" pos="454">
          <p15:clr>
            <a:srgbClr val="FA7B17"/>
          </p15:clr>
        </p15:guide>
        <p15:guide id="2" pos="55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Bullets roxo">
  <p:cSld name="TITLE_1_3_3">
    <p:bg>
      <p:bgPr>
        <a:solidFill>
          <a:schemeClr val="lt1"/>
        </a:solidFill>
      </p:bgPr>
    </p:bg>
    <p:spTree>
      <p:nvGrpSpPr>
        <p:cNvPr id="779" name="Shape 779"/>
        <p:cNvGrpSpPr/>
        <p:nvPr/>
      </p:nvGrpSpPr>
      <p:grpSpPr>
        <a:xfrm>
          <a:off x="0" y="0"/>
          <a:ext cx="0" cy="0"/>
          <a:chOff x="0" y="0"/>
          <a:chExt cx="0" cy="0"/>
        </a:xfrm>
      </p:grpSpPr>
      <p:sp>
        <p:nvSpPr>
          <p:cNvPr id="780" name="Google Shape;780;p86"/>
          <p:cNvSpPr txBox="1"/>
          <p:nvPr>
            <p:ph type="title"/>
          </p:nvPr>
        </p:nvSpPr>
        <p:spPr>
          <a:xfrm>
            <a:off x="612125" y="723050"/>
            <a:ext cx="7969500" cy="4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4342D"/>
              </a:buClr>
              <a:buSzPts val="2000"/>
              <a:buFont typeface="Work Sans"/>
              <a:buNone/>
              <a:defRPr b="1" sz="2000">
                <a:solidFill>
                  <a:srgbClr val="34342D"/>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1" name="Google Shape;781;p86"/>
          <p:cNvSpPr txBox="1"/>
          <p:nvPr>
            <p:ph idx="1" type="subTitle"/>
          </p:nvPr>
        </p:nvSpPr>
        <p:spPr>
          <a:xfrm>
            <a:off x="612125" y="506450"/>
            <a:ext cx="7988400" cy="30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1200"/>
              <a:buFont typeface="Work Sans"/>
              <a:buNone/>
              <a:defRPr b="1" sz="1200">
                <a:solidFill>
                  <a:schemeClr val="accent6"/>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2" name="Google Shape;782;p86"/>
          <p:cNvSpPr txBox="1"/>
          <p:nvPr>
            <p:ph idx="2" type="body"/>
          </p:nvPr>
        </p:nvSpPr>
        <p:spPr>
          <a:xfrm>
            <a:off x="548400" y="1445750"/>
            <a:ext cx="7880400" cy="3345300"/>
          </a:xfrm>
          <a:prstGeom prst="rect">
            <a:avLst/>
          </a:prstGeom>
          <a:noFill/>
          <a:ln>
            <a:noFill/>
          </a:ln>
        </p:spPr>
        <p:txBody>
          <a:bodyPr anchorCtr="0" anchor="t" bIns="91425" lIns="0" spcFirstLastPara="1" rIns="91425" wrap="square" tIns="90000">
            <a:spAutoFit/>
          </a:bodyPr>
          <a:lstStyle>
            <a:lvl1pPr indent="-304800" lvl="0" marL="457200" rtl="0">
              <a:lnSpc>
                <a:spcPct val="150000"/>
              </a:lnSpc>
              <a:spcBef>
                <a:spcPts val="0"/>
              </a:spcBef>
              <a:spcAft>
                <a:spcPts val="0"/>
              </a:spcAft>
              <a:buClr>
                <a:schemeClr val="accent6"/>
              </a:buClr>
              <a:buSzPts val="1200"/>
              <a:buFont typeface="Work Sans"/>
              <a:buChar char="▸"/>
              <a:defRPr sz="1200">
                <a:latin typeface="Work Sans"/>
                <a:ea typeface="Work Sans"/>
                <a:cs typeface="Work Sans"/>
                <a:sym typeface="Work Sans"/>
              </a:defRPr>
            </a:lvl1pPr>
            <a:lvl2pPr indent="-304800" lvl="1" marL="914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2pPr>
            <a:lvl3pPr indent="-304800" lvl="2" marL="1371600" rtl="0">
              <a:lnSpc>
                <a:spcPct val="150000"/>
              </a:lnSpc>
              <a:spcBef>
                <a:spcPts val="0"/>
              </a:spcBef>
              <a:spcAft>
                <a:spcPts val="0"/>
              </a:spcAft>
              <a:buClr>
                <a:srgbClr val="9E9E9E"/>
              </a:buClr>
              <a:buSzPts val="1200"/>
              <a:buFont typeface="Work Sans"/>
              <a:buChar char="▸"/>
              <a:defRPr sz="1200">
                <a:latin typeface="Work Sans"/>
                <a:ea typeface="Work Sans"/>
                <a:cs typeface="Work Sans"/>
                <a:sym typeface="Work Sans"/>
              </a:defRPr>
            </a:lvl3pPr>
            <a:lvl4pPr indent="-304800" lvl="3" marL="1828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4pPr>
            <a:lvl5pPr indent="-304800" lvl="4" marL="22860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5pPr>
            <a:lvl6pPr indent="-304800" lvl="5" marL="27432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6pPr>
            <a:lvl7pPr indent="-304800" lvl="6" marL="3200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7pPr>
            <a:lvl8pPr indent="-304800" lvl="7" marL="36576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8pPr>
            <a:lvl9pPr indent="-304800" lvl="8" marL="4114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9pPr>
          </a:lstStyle>
          <a:p/>
        </p:txBody>
      </p:sp>
    </p:spTree>
  </p:cSld>
  <p:clrMapOvr>
    <a:masterClrMapping/>
  </p:clrMapOvr>
  <p:extLst>
    <p:ext uri="{DCECCB84-F9BA-43D5-87BE-67443E8EF086}">
      <p15:sldGuideLst>
        <p15:guide id="1" pos="454">
          <p15:clr>
            <a:srgbClr val="FA7B17"/>
          </p15:clr>
        </p15:guide>
        <p15:guide id="2" pos="550">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Texto roxo">
  <p:cSld name="TITLE_1_3_3_1">
    <p:bg>
      <p:bgPr>
        <a:solidFill>
          <a:srgbClr val="D9D9D9">
            <a:alpha val="0"/>
          </a:srgbClr>
        </a:solidFill>
      </p:bgPr>
    </p:bg>
    <p:spTree>
      <p:nvGrpSpPr>
        <p:cNvPr id="783" name="Shape 783"/>
        <p:cNvGrpSpPr/>
        <p:nvPr/>
      </p:nvGrpSpPr>
      <p:grpSpPr>
        <a:xfrm>
          <a:off x="0" y="0"/>
          <a:ext cx="0" cy="0"/>
          <a:chOff x="0" y="0"/>
          <a:chExt cx="0" cy="0"/>
        </a:xfrm>
      </p:grpSpPr>
      <p:sp>
        <p:nvSpPr>
          <p:cNvPr id="784" name="Google Shape;784;p87"/>
          <p:cNvSpPr txBox="1"/>
          <p:nvPr>
            <p:ph type="title"/>
          </p:nvPr>
        </p:nvSpPr>
        <p:spPr>
          <a:xfrm>
            <a:off x="612125" y="723050"/>
            <a:ext cx="7969500" cy="4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34342D"/>
              </a:buClr>
              <a:buSzPts val="2000"/>
              <a:buFont typeface="Work Sans"/>
              <a:buNone/>
              <a:defRPr b="1" sz="2000">
                <a:solidFill>
                  <a:srgbClr val="34342D"/>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5" name="Google Shape;785;p87"/>
          <p:cNvSpPr txBox="1"/>
          <p:nvPr>
            <p:ph idx="1" type="subTitle"/>
          </p:nvPr>
        </p:nvSpPr>
        <p:spPr>
          <a:xfrm>
            <a:off x="612125" y="506450"/>
            <a:ext cx="7988400" cy="30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1200"/>
              <a:buFont typeface="Work Sans"/>
              <a:buNone/>
              <a:defRPr b="1" sz="1200">
                <a:solidFill>
                  <a:schemeClr val="accent6"/>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6" name="Google Shape;786;p87"/>
          <p:cNvSpPr txBox="1"/>
          <p:nvPr>
            <p:ph idx="2" type="body"/>
          </p:nvPr>
        </p:nvSpPr>
        <p:spPr>
          <a:xfrm>
            <a:off x="548350" y="1455200"/>
            <a:ext cx="7704300" cy="3345300"/>
          </a:xfrm>
          <a:prstGeom prst="rect">
            <a:avLst/>
          </a:prstGeom>
          <a:noFill/>
          <a:ln>
            <a:noFill/>
          </a:ln>
        </p:spPr>
        <p:txBody>
          <a:bodyPr anchorCtr="0" anchor="t" bIns="91425" lIns="0" spcFirstLastPara="1" rIns="91425" wrap="square" tIns="90000">
            <a:spAutoFit/>
          </a:bodyPr>
          <a:lstStyle>
            <a:lvl1pPr indent="-304800" lvl="0" marL="457200" rtl="0">
              <a:lnSpc>
                <a:spcPct val="150000"/>
              </a:lnSpc>
              <a:spcBef>
                <a:spcPts val="0"/>
              </a:spcBef>
              <a:spcAft>
                <a:spcPts val="0"/>
              </a:spcAft>
              <a:buClr>
                <a:schemeClr val="accent6"/>
              </a:buClr>
              <a:buSzPts val="1200"/>
              <a:buFont typeface="Work Sans"/>
              <a:buChar char="▸"/>
              <a:defRPr sz="1200">
                <a:latin typeface="Work Sans"/>
                <a:ea typeface="Work Sans"/>
                <a:cs typeface="Work Sans"/>
                <a:sym typeface="Work Sans"/>
              </a:defRPr>
            </a:lvl1pPr>
            <a:lvl2pPr indent="-304800" lvl="1" marL="914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2pPr>
            <a:lvl3pPr indent="-304800" lvl="2" marL="1371600" rtl="0">
              <a:lnSpc>
                <a:spcPct val="150000"/>
              </a:lnSpc>
              <a:spcBef>
                <a:spcPts val="0"/>
              </a:spcBef>
              <a:spcAft>
                <a:spcPts val="0"/>
              </a:spcAft>
              <a:buClr>
                <a:srgbClr val="9E9E9E"/>
              </a:buClr>
              <a:buSzPts val="1200"/>
              <a:buFont typeface="Work Sans"/>
              <a:buChar char="▸"/>
              <a:defRPr sz="1200">
                <a:latin typeface="Work Sans"/>
                <a:ea typeface="Work Sans"/>
                <a:cs typeface="Work Sans"/>
                <a:sym typeface="Work Sans"/>
              </a:defRPr>
            </a:lvl3pPr>
            <a:lvl4pPr indent="-304800" lvl="3" marL="1828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4pPr>
            <a:lvl5pPr indent="-304800" lvl="4" marL="22860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5pPr>
            <a:lvl6pPr indent="-304800" lvl="5" marL="27432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6pPr>
            <a:lvl7pPr indent="-304800" lvl="6" marL="32004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7pPr>
            <a:lvl8pPr indent="-304800" lvl="7" marL="36576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8pPr>
            <a:lvl9pPr indent="-304800" lvl="8" marL="4114800" rtl="0">
              <a:lnSpc>
                <a:spcPct val="150000"/>
              </a:lnSpc>
              <a:spcBef>
                <a:spcPts val="0"/>
              </a:spcBef>
              <a:spcAft>
                <a:spcPts val="0"/>
              </a:spcAft>
              <a:buClr>
                <a:schemeClr val="accent5"/>
              </a:buClr>
              <a:buSzPts val="1200"/>
              <a:buFont typeface="Work Sans"/>
              <a:buChar char="▸"/>
              <a:defRPr sz="1200">
                <a:latin typeface="Work Sans"/>
                <a:ea typeface="Work Sans"/>
                <a:cs typeface="Work Sans"/>
                <a:sym typeface="Work Sans"/>
              </a:defRPr>
            </a:lvl9pPr>
          </a:lstStyle>
          <a:p/>
        </p:txBody>
      </p:sp>
    </p:spTree>
  </p:cSld>
  <p:clrMapOvr>
    <a:masterClrMapping/>
  </p:clrMapOvr>
  <p:extLst>
    <p:ext uri="{DCECCB84-F9BA-43D5-87BE-67443E8EF086}">
      <p15:sldGuideLst>
        <p15:guide id="1" pos="454">
          <p15:clr>
            <a:srgbClr val="FA7B17"/>
          </p15:clr>
        </p15:guide>
        <p15:guide id="2" pos="550">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Equipe de projeto 1 1">
  <p:cSld name="TITLE_1_2_1">
    <p:bg>
      <p:bgPr>
        <a:solidFill>
          <a:schemeClr val="dk1"/>
        </a:solidFill>
      </p:bgPr>
    </p:bg>
    <p:spTree>
      <p:nvGrpSpPr>
        <p:cNvPr id="787" name="Shape 787"/>
        <p:cNvGrpSpPr/>
        <p:nvPr/>
      </p:nvGrpSpPr>
      <p:grpSpPr>
        <a:xfrm>
          <a:off x="0" y="0"/>
          <a:ext cx="0" cy="0"/>
          <a:chOff x="0" y="0"/>
          <a:chExt cx="0" cy="0"/>
        </a:xfrm>
      </p:grpSpPr>
      <p:pic>
        <p:nvPicPr>
          <p:cNvPr id="788" name="Google Shape;788;p88"/>
          <p:cNvPicPr preferRelativeResize="0"/>
          <p:nvPr/>
        </p:nvPicPr>
        <p:blipFill>
          <a:blip r:embed="rId2">
            <a:alphaModFix/>
          </a:blip>
          <a:stretch>
            <a:fillRect/>
          </a:stretch>
        </p:blipFill>
        <p:spPr>
          <a:xfrm>
            <a:off x="724375" y="582221"/>
            <a:ext cx="7943899" cy="3979058"/>
          </a:xfrm>
          <a:prstGeom prst="rect">
            <a:avLst/>
          </a:prstGeom>
          <a:noFill/>
          <a:ln>
            <a:noFill/>
          </a:ln>
        </p:spPr>
      </p:pic>
      <p:sp>
        <p:nvSpPr>
          <p:cNvPr id="789" name="Google Shape;789;p88"/>
          <p:cNvSpPr txBox="1"/>
          <p:nvPr>
            <p:ph type="title"/>
          </p:nvPr>
        </p:nvSpPr>
        <p:spPr>
          <a:xfrm>
            <a:off x="600075" y="596450"/>
            <a:ext cx="4096200" cy="92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4600"/>
              <a:buFont typeface="Work Sans"/>
              <a:buNone/>
              <a:defRPr b="1" sz="4600">
                <a:solidFill>
                  <a:schemeClr val="lt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0" name="Google Shape;790;p88"/>
          <p:cNvSpPr txBox="1"/>
          <p:nvPr>
            <p:ph idx="1" type="subTitle"/>
          </p:nvPr>
        </p:nvSpPr>
        <p:spPr>
          <a:xfrm>
            <a:off x="619125" y="1326125"/>
            <a:ext cx="4096200" cy="41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Work Sans"/>
              <a:buNone/>
              <a:defRPr b="1" sz="1800">
                <a:solidFill>
                  <a:schemeClr val="accent2"/>
                </a:solidFill>
                <a:latin typeface="Work Sans"/>
                <a:ea typeface="Work Sans"/>
                <a:cs typeface="Work Sans"/>
                <a:sym typeface="Work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91" name="Google Shape;791;p88"/>
          <p:cNvSpPr txBox="1"/>
          <p:nvPr>
            <p:ph idx="2" type="subTitle"/>
          </p:nvPr>
        </p:nvSpPr>
        <p:spPr>
          <a:xfrm>
            <a:off x="6000750" y="3238500"/>
            <a:ext cx="2743200" cy="1381200"/>
          </a:xfrm>
          <a:prstGeom prst="rect">
            <a:avLst/>
          </a:prstGeom>
          <a:noFill/>
          <a:ln>
            <a:noFill/>
          </a:ln>
        </p:spPr>
        <p:txBody>
          <a:bodyPr anchorCtr="0" anchor="b" bIns="91425" lIns="91425" spcFirstLastPara="1" rIns="91425" wrap="square" tIns="91425">
            <a:noAutofit/>
          </a:bodyPr>
          <a:lstStyle>
            <a:lvl1pPr lv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1pPr>
            <a:lvl2pPr lvl="1"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2pPr>
            <a:lvl3pPr lvl="2"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3pPr>
            <a:lvl4pPr lvl="3"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4pPr>
            <a:lvl5pPr lvl="4"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5pPr>
            <a:lvl6pPr lvl="5"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6pPr>
            <a:lvl7pPr lvl="6"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7pPr>
            <a:lvl8pPr lvl="7"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8pPr>
            <a:lvl9pPr lvl="8"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Equipe de projeto 1 1 1">
  <p:cSld name="TITLE_1_2_1_1">
    <p:bg>
      <p:bgPr>
        <a:solidFill>
          <a:schemeClr val="dk1"/>
        </a:solidFill>
      </p:bgPr>
    </p:bg>
    <p:spTree>
      <p:nvGrpSpPr>
        <p:cNvPr id="792" name="Shape 792"/>
        <p:cNvGrpSpPr/>
        <p:nvPr/>
      </p:nvGrpSpPr>
      <p:grpSpPr>
        <a:xfrm>
          <a:off x="0" y="0"/>
          <a:ext cx="0" cy="0"/>
          <a:chOff x="0" y="0"/>
          <a:chExt cx="0" cy="0"/>
        </a:xfrm>
      </p:grpSpPr>
      <p:pic>
        <p:nvPicPr>
          <p:cNvPr id="793" name="Google Shape;793;p89"/>
          <p:cNvPicPr preferRelativeResize="0"/>
          <p:nvPr/>
        </p:nvPicPr>
        <p:blipFill>
          <a:blip r:embed="rId2">
            <a:alphaModFix/>
          </a:blip>
          <a:stretch>
            <a:fillRect/>
          </a:stretch>
        </p:blipFill>
        <p:spPr>
          <a:xfrm>
            <a:off x="724399" y="582225"/>
            <a:ext cx="7943851" cy="3979051"/>
          </a:xfrm>
          <a:prstGeom prst="rect">
            <a:avLst/>
          </a:prstGeom>
          <a:noFill/>
          <a:ln>
            <a:noFill/>
          </a:ln>
        </p:spPr>
      </p:pic>
      <p:sp>
        <p:nvSpPr>
          <p:cNvPr id="794" name="Google Shape;794;p89"/>
          <p:cNvSpPr txBox="1"/>
          <p:nvPr>
            <p:ph type="title"/>
          </p:nvPr>
        </p:nvSpPr>
        <p:spPr>
          <a:xfrm>
            <a:off x="600075" y="596450"/>
            <a:ext cx="4096200" cy="920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4600"/>
              <a:buFont typeface="Work Sans"/>
              <a:buNone/>
              <a:defRPr b="1" sz="4600">
                <a:solidFill>
                  <a:schemeClr val="lt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5" name="Google Shape;795;p89"/>
          <p:cNvSpPr txBox="1"/>
          <p:nvPr>
            <p:ph idx="1" type="subTitle"/>
          </p:nvPr>
        </p:nvSpPr>
        <p:spPr>
          <a:xfrm>
            <a:off x="619125" y="1326125"/>
            <a:ext cx="4096200" cy="417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1800"/>
              <a:buFont typeface="Work Sans"/>
              <a:buNone/>
              <a:defRPr b="1" sz="1800">
                <a:solidFill>
                  <a:schemeClr val="accent6"/>
                </a:solidFill>
                <a:latin typeface="Work Sans"/>
                <a:ea typeface="Work Sans"/>
                <a:cs typeface="Work Sans"/>
                <a:sym typeface="Work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96" name="Google Shape;796;p89"/>
          <p:cNvSpPr txBox="1"/>
          <p:nvPr>
            <p:ph idx="2" type="subTitle"/>
          </p:nvPr>
        </p:nvSpPr>
        <p:spPr>
          <a:xfrm>
            <a:off x="6000750" y="3238500"/>
            <a:ext cx="2743200" cy="1381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1pPr>
            <a:lvl2pPr lvl="1"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2pPr>
            <a:lvl3pPr lvl="2"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3pPr>
            <a:lvl4pPr lvl="3"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4pPr>
            <a:lvl5pPr lvl="4"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5pPr>
            <a:lvl6pPr lvl="5"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6pPr>
            <a:lvl7pPr lvl="6"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7pPr>
            <a:lvl8pPr lvl="7"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8pPr>
            <a:lvl9pPr lvl="8" rtl="0" algn="r">
              <a:spcBef>
                <a:spcPts val="0"/>
              </a:spcBef>
              <a:spcAft>
                <a:spcPts val="0"/>
              </a:spcAft>
              <a:buClr>
                <a:schemeClr val="lt1"/>
              </a:buClr>
              <a:buSzPts val="2200"/>
              <a:buFont typeface="Work Sans"/>
              <a:buNone/>
              <a:defRPr b="1" sz="22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Capa">
  <p:cSld name="TITLE_1_1">
    <p:bg>
      <p:bgPr>
        <a:solidFill>
          <a:schemeClr val="accent3"/>
        </a:solidFill>
      </p:bgPr>
    </p:bg>
    <p:spTree>
      <p:nvGrpSpPr>
        <p:cNvPr id="797" name="Shape 797"/>
        <p:cNvGrpSpPr/>
        <p:nvPr/>
      </p:nvGrpSpPr>
      <p:grpSpPr>
        <a:xfrm>
          <a:off x="0" y="0"/>
          <a:ext cx="0" cy="0"/>
          <a:chOff x="0" y="0"/>
          <a:chExt cx="0" cy="0"/>
        </a:xfrm>
      </p:grpSpPr>
      <p:pic>
        <p:nvPicPr>
          <p:cNvPr id="798" name="Google Shape;798;p90"/>
          <p:cNvPicPr preferRelativeResize="0"/>
          <p:nvPr/>
        </p:nvPicPr>
        <p:blipFill>
          <a:blip r:embed="rId2">
            <a:alphaModFix/>
          </a:blip>
          <a:stretch>
            <a:fillRect/>
          </a:stretch>
        </p:blipFill>
        <p:spPr>
          <a:xfrm>
            <a:off x="7179829" y="469237"/>
            <a:ext cx="1424599" cy="413675"/>
          </a:xfrm>
          <a:prstGeom prst="rect">
            <a:avLst/>
          </a:prstGeom>
          <a:noFill/>
          <a:ln>
            <a:noFill/>
          </a:ln>
        </p:spPr>
      </p:pic>
      <p:sp>
        <p:nvSpPr>
          <p:cNvPr id="799" name="Google Shape;799;p90"/>
          <p:cNvSpPr txBox="1"/>
          <p:nvPr>
            <p:ph type="title"/>
          </p:nvPr>
        </p:nvSpPr>
        <p:spPr>
          <a:xfrm>
            <a:off x="590550" y="1975875"/>
            <a:ext cx="7829400" cy="2743200"/>
          </a:xfrm>
          <a:prstGeom prst="rect">
            <a:avLst/>
          </a:prstGeom>
          <a:noFill/>
          <a:ln>
            <a:noFill/>
          </a:ln>
        </p:spPr>
        <p:txBody>
          <a:bodyPr anchorCtr="0" anchor="b" bIns="91425" lIns="91425" spcFirstLastPara="1" rIns="91425" wrap="square" tIns="91425">
            <a:normAutofit/>
          </a:bodyPr>
          <a:lstStyle>
            <a:lvl1pPr lvl="0" rtl="0">
              <a:lnSpc>
                <a:spcPct val="90000"/>
              </a:lnSpc>
              <a:spcBef>
                <a:spcPts val="0"/>
              </a:spcBef>
              <a:spcAft>
                <a:spcPts val="0"/>
              </a:spcAft>
              <a:buClr>
                <a:schemeClr val="lt1"/>
              </a:buClr>
              <a:buSzPts val="6200"/>
              <a:buFont typeface="Work Sans"/>
              <a:buNone/>
              <a:defRPr b="1" sz="6200">
                <a:solidFill>
                  <a:schemeClr val="lt1"/>
                </a:solidFill>
                <a:latin typeface="Work Sans"/>
                <a:ea typeface="Work Sans"/>
                <a:cs typeface="Work Sans"/>
                <a:sym typeface="Work Sans"/>
              </a:defRPr>
            </a:lvl1pPr>
            <a:lvl2pPr lvl="1" rtl="0">
              <a:lnSpc>
                <a:spcPct val="90000"/>
              </a:lnSpc>
              <a:spcBef>
                <a:spcPts val="0"/>
              </a:spcBef>
              <a:spcAft>
                <a:spcPts val="0"/>
              </a:spcAft>
              <a:buSzPts val="1400"/>
              <a:buNone/>
              <a:defRPr/>
            </a:lvl2pPr>
            <a:lvl3pPr lvl="2" rtl="0">
              <a:lnSpc>
                <a:spcPct val="90000"/>
              </a:lnSpc>
              <a:spcBef>
                <a:spcPts val="0"/>
              </a:spcBef>
              <a:spcAft>
                <a:spcPts val="0"/>
              </a:spcAft>
              <a:buSzPts val="1400"/>
              <a:buNone/>
              <a:defRPr/>
            </a:lvl3pPr>
            <a:lvl4pPr lvl="3" rtl="0">
              <a:lnSpc>
                <a:spcPct val="90000"/>
              </a:lnSpc>
              <a:spcBef>
                <a:spcPts val="0"/>
              </a:spcBef>
              <a:spcAft>
                <a:spcPts val="0"/>
              </a:spcAft>
              <a:buSzPts val="1400"/>
              <a:buNone/>
              <a:defRPr/>
            </a:lvl4pPr>
            <a:lvl5pPr lvl="4" rtl="0">
              <a:lnSpc>
                <a:spcPct val="90000"/>
              </a:lnSpc>
              <a:spcBef>
                <a:spcPts val="0"/>
              </a:spcBef>
              <a:spcAft>
                <a:spcPts val="0"/>
              </a:spcAft>
              <a:buSzPts val="1400"/>
              <a:buNone/>
              <a:defRPr/>
            </a:lvl5pPr>
            <a:lvl6pPr lvl="5" rtl="0">
              <a:lnSpc>
                <a:spcPct val="90000"/>
              </a:lnSpc>
              <a:spcBef>
                <a:spcPts val="0"/>
              </a:spcBef>
              <a:spcAft>
                <a:spcPts val="0"/>
              </a:spcAft>
              <a:buSzPts val="1400"/>
              <a:buNone/>
              <a:defRPr/>
            </a:lvl6pPr>
            <a:lvl7pPr lvl="6" rtl="0">
              <a:lnSpc>
                <a:spcPct val="90000"/>
              </a:lnSpc>
              <a:spcBef>
                <a:spcPts val="0"/>
              </a:spcBef>
              <a:spcAft>
                <a:spcPts val="0"/>
              </a:spcAft>
              <a:buSzPts val="1400"/>
              <a:buNone/>
              <a:defRPr/>
            </a:lvl7pPr>
            <a:lvl8pPr lvl="7" rtl="0">
              <a:lnSpc>
                <a:spcPct val="90000"/>
              </a:lnSpc>
              <a:spcBef>
                <a:spcPts val="0"/>
              </a:spcBef>
              <a:spcAft>
                <a:spcPts val="0"/>
              </a:spcAft>
              <a:buSzPts val="1400"/>
              <a:buNone/>
              <a:defRPr/>
            </a:lvl8pPr>
            <a:lvl9pPr lvl="8" rtl="0">
              <a:lnSpc>
                <a:spcPct val="90000"/>
              </a:lnSpc>
              <a:spcBef>
                <a:spcPts val="0"/>
              </a:spcBef>
              <a:spcAft>
                <a:spcPts val="0"/>
              </a:spcAft>
              <a:buSzPts val="1400"/>
              <a:buNone/>
              <a:defRPr/>
            </a:lvl9pPr>
          </a:lstStyle>
          <a:p/>
        </p:txBody>
      </p:sp>
      <p:sp>
        <p:nvSpPr>
          <p:cNvPr id="800" name="Google Shape;800;p90"/>
          <p:cNvSpPr txBox="1"/>
          <p:nvPr>
            <p:ph idx="1" type="subTitle"/>
          </p:nvPr>
        </p:nvSpPr>
        <p:spPr>
          <a:xfrm>
            <a:off x="619125" y="507325"/>
            <a:ext cx="4105800" cy="362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Work Sans"/>
              <a:buNone/>
              <a:defRPr sz="1200">
                <a:solidFill>
                  <a:schemeClr val="lt1"/>
                </a:solidFill>
                <a:latin typeface="Work Sans"/>
                <a:ea typeface="Work Sans"/>
                <a:cs typeface="Work Sans"/>
                <a:sym typeface="Work Sans"/>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ores Dark mode – Brilho nos olhos ">
  <p:cSld name="CUSTOM_17">
    <p:bg>
      <p:bgPr>
        <a:solidFill>
          <a:srgbClr val="252525"/>
        </a:solidFill>
      </p:bgPr>
    </p:bg>
    <p:spTree>
      <p:nvGrpSpPr>
        <p:cNvPr id="48" name="Shape 48"/>
        <p:cNvGrpSpPr/>
        <p:nvPr/>
      </p:nvGrpSpPr>
      <p:grpSpPr>
        <a:xfrm>
          <a:off x="0" y="0"/>
          <a:ext cx="0" cy="0"/>
          <a:chOff x="0" y="0"/>
          <a:chExt cx="0" cy="0"/>
        </a:xfrm>
      </p:grpSpPr>
      <p:sp>
        <p:nvSpPr>
          <p:cNvPr id="49" name="Google Shape;49;p10"/>
          <p:cNvSpPr txBox="1"/>
          <p:nvPr/>
        </p:nvSpPr>
        <p:spPr>
          <a:xfrm>
            <a:off x="1749250" y="2960975"/>
            <a:ext cx="2619900" cy="507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pt-BR" sz="1000">
                <a:solidFill>
                  <a:srgbClr val="F3F3F3"/>
                </a:solidFill>
                <a:latin typeface="Work Sans"/>
                <a:ea typeface="Work Sans"/>
                <a:cs typeface="Work Sans"/>
                <a:sym typeface="Work Sans"/>
              </a:rPr>
              <a:t>Somos apaixonados pelo que fazemos e transmitimos esse sentimento através de nossas ações.</a:t>
            </a:r>
            <a:endParaRPr sz="1000">
              <a:solidFill>
                <a:srgbClr val="F3F3F3"/>
              </a:solidFill>
              <a:latin typeface="Work Sans"/>
              <a:ea typeface="Work Sans"/>
              <a:cs typeface="Work Sans"/>
              <a:sym typeface="Work Sans"/>
            </a:endParaRPr>
          </a:p>
        </p:txBody>
      </p:sp>
      <p:pic>
        <p:nvPicPr>
          <p:cNvPr id="50" name="Google Shape;50;p10"/>
          <p:cNvPicPr preferRelativeResize="0"/>
          <p:nvPr/>
        </p:nvPicPr>
        <p:blipFill>
          <a:blip r:embed="rId2">
            <a:alphaModFix/>
          </a:blip>
          <a:stretch>
            <a:fillRect/>
          </a:stretch>
        </p:blipFill>
        <p:spPr>
          <a:xfrm>
            <a:off x="5600500" y="1674625"/>
            <a:ext cx="1794250" cy="1794250"/>
          </a:xfrm>
          <a:prstGeom prst="rect">
            <a:avLst/>
          </a:prstGeom>
          <a:noFill/>
          <a:ln>
            <a:noFill/>
          </a:ln>
        </p:spPr>
      </p:pic>
      <p:pic>
        <p:nvPicPr>
          <p:cNvPr id="51" name="Google Shape;51;p10"/>
          <p:cNvPicPr preferRelativeResize="0"/>
          <p:nvPr/>
        </p:nvPicPr>
        <p:blipFill>
          <a:blip r:embed="rId3">
            <a:alphaModFix/>
          </a:blip>
          <a:stretch>
            <a:fillRect/>
          </a:stretch>
        </p:blipFill>
        <p:spPr>
          <a:xfrm>
            <a:off x="1749250" y="2130825"/>
            <a:ext cx="447825" cy="140750"/>
          </a:xfrm>
          <a:prstGeom prst="rect">
            <a:avLst/>
          </a:prstGeom>
          <a:noFill/>
          <a:ln>
            <a:noFill/>
          </a:ln>
        </p:spPr>
      </p:pic>
      <p:sp>
        <p:nvSpPr>
          <p:cNvPr id="52" name="Google Shape;52;p10"/>
          <p:cNvSpPr txBox="1"/>
          <p:nvPr/>
        </p:nvSpPr>
        <p:spPr>
          <a:xfrm>
            <a:off x="1749250" y="2410500"/>
            <a:ext cx="2080500" cy="2217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b="1" lang="pt-BR" sz="1800">
                <a:solidFill>
                  <a:srgbClr val="FFCC00"/>
                </a:solidFill>
                <a:latin typeface="Work Sans"/>
                <a:ea typeface="Work Sans"/>
                <a:cs typeface="Work Sans"/>
                <a:sym typeface="Work Sans"/>
              </a:rPr>
              <a:t>Brilho nos olhos</a:t>
            </a:r>
            <a:endParaRPr b="1" sz="1800">
              <a:solidFill>
                <a:srgbClr val="FFCC00"/>
              </a:solidFill>
              <a:latin typeface="Work Sans"/>
              <a:ea typeface="Work Sans"/>
              <a:cs typeface="Work Sans"/>
              <a:sym typeface="Work Sans"/>
            </a:endParaRPr>
          </a:p>
        </p:txBody>
      </p:sp>
      <p:sp>
        <p:nvSpPr>
          <p:cNvPr id="53" name="Google Shape;53;p10"/>
          <p:cNvSpPr txBox="1"/>
          <p:nvPr/>
        </p:nvSpPr>
        <p:spPr>
          <a:xfrm>
            <a:off x="1749250" y="2704350"/>
            <a:ext cx="2080500" cy="98400"/>
          </a:xfrm>
          <a:prstGeom prst="rect">
            <a:avLst/>
          </a:prstGeom>
          <a:noFill/>
          <a:ln>
            <a:noFill/>
          </a:ln>
        </p:spPr>
        <p:txBody>
          <a:bodyPr anchorCtr="0" anchor="ctr" bIns="0" lIns="0" spcFirstLastPara="1" rIns="0" wrap="square" tIns="0">
            <a:spAutoFit/>
          </a:bodyPr>
          <a:lstStyle/>
          <a:p>
            <a:pPr indent="0" lvl="0" marL="0" rtl="0" algn="l">
              <a:lnSpc>
                <a:spcPct val="80000"/>
              </a:lnSpc>
              <a:spcBef>
                <a:spcPts val="0"/>
              </a:spcBef>
              <a:spcAft>
                <a:spcPts val="0"/>
              </a:spcAft>
              <a:buNone/>
            </a:pPr>
            <a:r>
              <a:rPr i="1" lang="pt-BR" sz="800">
                <a:solidFill>
                  <a:schemeClr val="lt2"/>
                </a:solidFill>
                <a:latin typeface="Work Sans"/>
                <a:ea typeface="Work Sans"/>
                <a:cs typeface="Work Sans"/>
                <a:sym typeface="Work Sans"/>
              </a:rPr>
              <a:t>Glow in the look</a:t>
            </a:r>
            <a:endParaRPr i="1" sz="800">
              <a:solidFill>
                <a:schemeClr val="lt2"/>
              </a:solidFill>
              <a:latin typeface="Work Sans"/>
              <a:ea typeface="Work Sans"/>
              <a:cs typeface="Work Sans"/>
              <a:sym typeface="Work San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o - Encerramento">
  <p:cSld name="TITLE_1_1_1">
    <p:bg>
      <p:bgPr>
        <a:solidFill>
          <a:schemeClr val="accent3"/>
        </a:solidFill>
      </p:bgPr>
    </p:bg>
    <p:spTree>
      <p:nvGrpSpPr>
        <p:cNvPr id="801" name="Shape 801"/>
        <p:cNvGrpSpPr/>
        <p:nvPr/>
      </p:nvGrpSpPr>
      <p:grpSpPr>
        <a:xfrm>
          <a:off x="0" y="0"/>
          <a:ext cx="0" cy="0"/>
          <a:chOff x="0" y="0"/>
          <a:chExt cx="0" cy="0"/>
        </a:xfrm>
      </p:grpSpPr>
      <p:sp>
        <p:nvSpPr>
          <p:cNvPr id="802" name="Google Shape;802;p91"/>
          <p:cNvSpPr txBox="1"/>
          <p:nvPr/>
        </p:nvSpPr>
        <p:spPr>
          <a:xfrm>
            <a:off x="1588800" y="2313884"/>
            <a:ext cx="6118800" cy="8589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None/>
            </a:pPr>
            <a:r>
              <a:rPr b="1" lang="pt-BR" sz="6200">
                <a:solidFill>
                  <a:schemeClr val="lt1"/>
                </a:solidFill>
                <a:latin typeface="Work Sans"/>
                <a:ea typeface="Work Sans"/>
                <a:cs typeface="Work Sans"/>
                <a:sym typeface="Work Sans"/>
              </a:rPr>
              <a:t>Valeu! 🍻</a:t>
            </a:r>
            <a:endParaRPr b="1" sz="6200">
              <a:solidFill>
                <a:schemeClr val="lt1"/>
              </a:solidFill>
              <a:latin typeface="Work Sans"/>
              <a:ea typeface="Work Sans"/>
              <a:cs typeface="Work Sans"/>
              <a:sym typeface="Work Sa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valo">
  <p:cSld name="TITLE_1_1_1_1">
    <p:bg>
      <p:bgPr>
        <a:solidFill>
          <a:schemeClr val="dk2"/>
        </a:solidFill>
      </p:bgPr>
    </p:bg>
    <p:spTree>
      <p:nvGrpSpPr>
        <p:cNvPr id="803" name="Shape 803"/>
        <p:cNvGrpSpPr/>
        <p:nvPr/>
      </p:nvGrpSpPr>
      <p:grpSpPr>
        <a:xfrm>
          <a:off x="0" y="0"/>
          <a:ext cx="0" cy="0"/>
          <a:chOff x="0" y="0"/>
          <a:chExt cx="0" cy="0"/>
        </a:xfrm>
      </p:grpSpPr>
      <p:sp>
        <p:nvSpPr>
          <p:cNvPr id="804" name="Google Shape;804;p92"/>
          <p:cNvSpPr txBox="1"/>
          <p:nvPr>
            <p:ph type="title"/>
          </p:nvPr>
        </p:nvSpPr>
        <p:spPr>
          <a:xfrm>
            <a:off x="1457700" y="1857150"/>
            <a:ext cx="6228600" cy="1429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1pPr>
            <a:lvl2pPr lvl="1"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2pPr>
            <a:lvl3pPr lvl="2"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3pPr>
            <a:lvl4pPr lvl="3"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4pPr>
            <a:lvl5pPr lvl="4"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5pPr>
            <a:lvl6pPr lvl="5"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6pPr>
            <a:lvl7pPr lvl="6"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7pPr>
            <a:lvl8pPr lvl="7"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8pPr>
            <a:lvl9pPr lvl="8" algn="ctr">
              <a:spcBef>
                <a:spcPts val="0"/>
              </a:spcBef>
              <a:spcAft>
                <a:spcPts val="0"/>
              </a:spcAft>
              <a:buClr>
                <a:schemeClr val="lt1"/>
              </a:buClr>
              <a:buSzPts val="6000"/>
              <a:buFont typeface="Work Sans"/>
              <a:buNone/>
              <a:defRPr b="1" sz="6000">
                <a:solidFill>
                  <a:schemeClr val="lt1"/>
                </a:solidFill>
                <a:latin typeface="Work Sans"/>
                <a:ea typeface="Work Sans"/>
                <a:cs typeface="Work Sans"/>
                <a:sym typeface="Work Sa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
  <p:cSld name="CUSTOM_40">
    <p:spTree>
      <p:nvGrpSpPr>
        <p:cNvPr id="805" name="Shape 805"/>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duas colunas 1">
  <p:cSld name="TITLE_AND_TWO_COLUMNS_1_1">
    <p:spTree>
      <p:nvGrpSpPr>
        <p:cNvPr id="806" name="Shape 806"/>
        <p:cNvGrpSpPr/>
        <p:nvPr/>
      </p:nvGrpSpPr>
      <p:grpSpPr>
        <a:xfrm>
          <a:off x="0" y="0"/>
          <a:ext cx="0" cy="0"/>
          <a:chOff x="0" y="0"/>
          <a:chExt cx="0" cy="0"/>
        </a:xfrm>
      </p:grpSpPr>
      <p:sp>
        <p:nvSpPr>
          <p:cNvPr id="807" name="Google Shape;80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pic>
        <p:nvPicPr>
          <p:cNvPr id="808" name="Google Shape;808;p94"/>
          <p:cNvPicPr preferRelativeResize="0"/>
          <p:nvPr/>
        </p:nvPicPr>
        <p:blipFill>
          <a:blip r:embed="rId2">
            <a:alphaModFix/>
          </a:blip>
          <a:stretch>
            <a:fillRect/>
          </a:stretch>
        </p:blipFill>
        <p:spPr>
          <a:xfrm>
            <a:off x="7517480" y="4226250"/>
            <a:ext cx="899645" cy="264600"/>
          </a:xfrm>
          <a:prstGeom prst="rect">
            <a:avLst/>
          </a:prstGeom>
          <a:noFill/>
          <a:ln>
            <a:noFill/>
          </a:ln>
        </p:spPr>
      </p:pic>
      <p:pic>
        <p:nvPicPr>
          <p:cNvPr id="809" name="Google Shape;809;p94"/>
          <p:cNvPicPr preferRelativeResize="0"/>
          <p:nvPr/>
        </p:nvPicPr>
        <p:blipFill>
          <a:blip r:embed="rId3">
            <a:alphaModFix/>
          </a:blip>
          <a:stretch>
            <a:fillRect/>
          </a:stretch>
        </p:blipFill>
        <p:spPr>
          <a:xfrm>
            <a:off x="6231021" y="674875"/>
            <a:ext cx="2186103" cy="3260098"/>
          </a:xfrm>
          <a:prstGeom prst="rect">
            <a:avLst/>
          </a:prstGeom>
          <a:noFill/>
          <a:ln>
            <a:noFill/>
          </a:ln>
        </p:spPr>
      </p:pic>
      <p:sp>
        <p:nvSpPr>
          <p:cNvPr id="810" name="Google Shape;810;p94"/>
          <p:cNvSpPr txBox="1"/>
          <p:nvPr>
            <p:ph type="title"/>
          </p:nvPr>
        </p:nvSpPr>
        <p:spPr>
          <a:xfrm>
            <a:off x="720000" y="2197200"/>
            <a:ext cx="4085700" cy="749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Work Sans"/>
              <a:buNone/>
              <a:defRPr b="1" sz="2000">
                <a:solidFill>
                  <a:schemeClr val="dk1"/>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1" name="Google Shape;811;p94"/>
          <p:cNvSpPr txBox="1"/>
          <p:nvPr>
            <p:ph idx="1" type="subTitle"/>
          </p:nvPr>
        </p:nvSpPr>
        <p:spPr>
          <a:xfrm>
            <a:off x="720000" y="2946300"/>
            <a:ext cx="17709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2" name="Google Shape;812;p94"/>
          <p:cNvSpPr txBox="1"/>
          <p:nvPr>
            <p:ph idx="2" type="subTitle"/>
          </p:nvPr>
        </p:nvSpPr>
        <p:spPr>
          <a:xfrm>
            <a:off x="720000" y="3277025"/>
            <a:ext cx="17709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813" name="Google Shape;813;p94"/>
          <p:cNvSpPr txBox="1"/>
          <p:nvPr>
            <p:ph idx="3" type="subTitle"/>
          </p:nvPr>
        </p:nvSpPr>
        <p:spPr>
          <a:xfrm>
            <a:off x="2700000" y="2946300"/>
            <a:ext cx="1770900" cy="240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Work Sans"/>
              <a:buNone/>
              <a:defRPr b="1" sz="1000">
                <a:solidFill>
                  <a:schemeClr val="dk2"/>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4" name="Google Shape;814;p94"/>
          <p:cNvSpPr txBox="1"/>
          <p:nvPr>
            <p:ph idx="4" type="subTitle"/>
          </p:nvPr>
        </p:nvSpPr>
        <p:spPr>
          <a:xfrm>
            <a:off x="2700000" y="3277025"/>
            <a:ext cx="1770900" cy="647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1pPr>
            <a:lvl2pPr lvl="1"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2pPr>
            <a:lvl3pPr lvl="2"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3pPr>
            <a:lvl4pPr lvl="3"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4pPr>
            <a:lvl5pPr lvl="4"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5pPr>
            <a:lvl6pPr lvl="5"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6pPr>
            <a:lvl7pPr lvl="6"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7pPr>
            <a:lvl8pPr lvl="7"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8pPr>
            <a:lvl9pPr lvl="8" rtl="0">
              <a:spcBef>
                <a:spcPts val="0"/>
              </a:spcBef>
              <a:spcAft>
                <a:spcPts val="0"/>
              </a:spcAft>
              <a:buClr>
                <a:schemeClr val="dk1"/>
              </a:buClr>
              <a:buSzPts val="800"/>
              <a:buFont typeface="Work Sans"/>
              <a:buNone/>
              <a:defRPr sz="800">
                <a:solidFill>
                  <a:schemeClr val="dk1"/>
                </a:solidFill>
                <a:latin typeface="Work Sans"/>
                <a:ea typeface="Work Sans"/>
                <a:cs typeface="Work Sans"/>
                <a:sym typeface="Work Sans"/>
              </a:defRPr>
            </a:lvl9pPr>
          </a:lstStyle>
          <a:p/>
        </p:txBody>
      </p:sp>
      <p:sp>
        <p:nvSpPr>
          <p:cNvPr id="815" name="Google Shape;815;p94"/>
          <p:cNvSpPr txBox="1"/>
          <p:nvPr>
            <p:ph idx="5" type="subTitle"/>
          </p:nvPr>
        </p:nvSpPr>
        <p:spPr>
          <a:xfrm>
            <a:off x="724375" y="612600"/>
            <a:ext cx="2688300" cy="19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5"/>
              </a:buClr>
              <a:buSzPts val="800"/>
              <a:buFont typeface="Work Sans"/>
              <a:buNone/>
              <a:defRPr sz="800" u="sng">
                <a:solidFill>
                  <a:schemeClr val="accent5"/>
                </a:solidFill>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1">
  <p:cSld name="TITLE_ONLY_1">
    <p:spTree>
      <p:nvGrpSpPr>
        <p:cNvPr id="816" name="Shape 816"/>
        <p:cNvGrpSpPr/>
        <p:nvPr/>
      </p:nvGrpSpPr>
      <p:grpSpPr>
        <a:xfrm>
          <a:off x="0" y="0"/>
          <a:ext cx="0" cy="0"/>
          <a:chOff x="0" y="0"/>
          <a:chExt cx="0" cy="0"/>
        </a:xfrm>
      </p:grpSpPr>
      <p:sp>
        <p:nvSpPr>
          <p:cNvPr id="817" name="Google Shape;817;p95"/>
          <p:cNvSpPr txBox="1"/>
          <p:nvPr>
            <p:ph type="title"/>
          </p:nvPr>
        </p:nvSpPr>
        <p:spPr>
          <a:xfrm>
            <a:off x="719850" y="662600"/>
            <a:ext cx="2039700" cy="530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Work Sans"/>
              <a:buNone/>
              <a:defRPr b="1" sz="2000">
                <a:latin typeface="Work Sans"/>
                <a:ea typeface="Work Sans"/>
                <a:cs typeface="Work Sans"/>
                <a:sym typeface="Work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theme" Target="../theme/theme2.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5">
          <p15:clr>
            <a:srgbClr val="EA4335"/>
          </p15:clr>
        </p15:guide>
        <p15:guide id="2" orient="horz" pos="2835">
          <p15:clr>
            <a:srgbClr val="EA4335"/>
          </p15:clr>
        </p15:guide>
        <p15:guide id="3" pos="456">
          <p15:clr>
            <a:srgbClr val="EA4335"/>
          </p15:clr>
        </p15:guide>
        <p15:guide id="4" pos="5304">
          <p15:clr>
            <a:srgbClr val="EA4335"/>
          </p15:clr>
        </p15:guide>
        <p15:guide id="5" pos="941">
          <p15:clr>
            <a:srgbClr val="EA4335"/>
          </p15:clr>
        </p15:guide>
        <p15:guide id="6" pos="1077">
          <p15:clr>
            <a:srgbClr val="EA4335"/>
          </p15:clr>
        </p15:guide>
        <p15:guide id="7" pos="1560">
          <p15:clr>
            <a:srgbClr val="EA4335"/>
          </p15:clr>
        </p15:guide>
        <p15:guide id="8" pos="1701">
          <p15:clr>
            <a:srgbClr val="EA4335"/>
          </p15:clr>
        </p15:guide>
        <p15:guide id="9" pos="2187">
          <p15:clr>
            <a:srgbClr val="EA4335"/>
          </p15:clr>
        </p15:guide>
        <p15:guide id="10" pos="2330">
          <p15:clr>
            <a:srgbClr val="EA4335"/>
          </p15:clr>
        </p15:guide>
        <p15:guide id="11" pos="2814">
          <p15:clr>
            <a:srgbClr val="EA4335"/>
          </p15:clr>
        </p15:guide>
        <p15:guide id="12" pos="2958">
          <p15:clr>
            <a:srgbClr val="EA4335"/>
          </p15:clr>
        </p15:guide>
        <p15:guide id="13" pos="3430">
          <p15:clr>
            <a:srgbClr val="EA4335"/>
          </p15:clr>
        </p15:guide>
        <p15:guide id="14" pos="3573">
          <p15:clr>
            <a:srgbClr val="EA4335"/>
          </p15:clr>
        </p15:guide>
        <p15:guide id="15" pos="4059">
          <p15:clr>
            <a:srgbClr val="EA4335"/>
          </p15:clr>
        </p15:guide>
        <p15:guide id="16" pos="4200">
          <p15:clr>
            <a:srgbClr val="EA4335"/>
          </p15:clr>
        </p15:guide>
        <p15:guide id="17" pos="4688">
          <p15:clr>
            <a:srgbClr val="EA4335"/>
          </p15:clr>
        </p15:guide>
        <p15:guide id="18" pos="482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72.gif"/><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74.png"/><Relationship Id="rId4" Type="http://schemas.openxmlformats.org/officeDocument/2006/relationships/image" Target="../media/image68.png"/><Relationship Id="rId5"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74.png"/><Relationship Id="rId4" Type="http://schemas.openxmlformats.org/officeDocument/2006/relationships/image" Target="../media/image68.png"/><Relationship Id="rId5"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73.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821" name="Shape 821"/>
        <p:cNvGrpSpPr/>
        <p:nvPr/>
      </p:nvGrpSpPr>
      <p:grpSpPr>
        <a:xfrm>
          <a:off x="0" y="0"/>
          <a:ext cx="0" cy="0"/>
          <a:chOff x="0" y="0"/>
          <a:chExt cx="0" cy="0"/>
        </a:xfrm>
      </p:grpSpPr>
      <p:pic>
        <p:nvPicPr>
          <p:cNvPr id="822" name="Google Shape;822;p96"/>
          <p:cNvPicPr preferRelativeResize="0"/>
          <p:nvPr/>
        </p:nvPicPr>
        <p:blipFill>
          <a:blip r:embed="rId3">
            <a:alphaModFix/>
          </a:blip>
          <a:stretch>
            <a:fillRect/>
          </a:stretch>
        </p:blipFill>
        <p:spPr>
          <a:xfrm>
            <a:off x="734086" y="674874"/>
            <a:ext cx="1460186" cy="424050"/>
          </a:xfrm>
          <a:prstGeom prst="rect">
            <a:avLst/>
          </a:prstGeom>
          <a:noFill/>
          <a:ln>
            <a:noFill/>
          </a:ln>
        </p:spPr>
      </p:pic>
      <p:sp>
        <p:nvSpPr>
          <p:cNvPr id="823" name="Google Shape;823;p96"/>
          <p:cNvSpPr txBox="1"/>
          <p:nvPr/>
        </p:nvSpPr>
        <p:spPr>
          <a:xfrm>
            <a:off x="6113668" y="1793250"/>
            <a:ext cx="2906400" cy="114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Work Sans"/>
              <a:ea typeface="Work Sans"/>
              <a:cs typeface="Work Sans"/>
              <a:sym typeface="Work Sans"/>
            </a:endParaRPr>
          </a:p>
        </p:txBody>
      </p:sp>
      <p:pic>
        <p:nvPicPr>
          <p:cNvPr id="824" name="Google Shape;824;p96"/>
          <p:cNvPicPr preferRelativeResize="0"/>
          <p:nvPr/>
        </p:nvPicPr>
        <p:blipFill rotWithShape="1">
          <a:blip r:embed="rId4">
            <a:alphaModFix/>
          </a:blip>
          <a:srcRect b="0" l="0" r="6314" t="0"/>
          <a:stretch/>
        </p:blipFill>
        <p:spPr>
          <a:xfrm>
            <a:off x="4325425" y="0"/>
            <a:ext cx="4818575" cy="5143499"/>
          </a:xfrm>
          <a:prstGeom prst="rect">
            <a:avLst/>
          </a:prstGeom>
          <a:noFill/>
          <a:ln>
            <a:noFill/>
          </a:ln>
        </p:spPr>
      </p:pic>
      <p:sp>
        <p:nvSpPr>
          <p:cNvPr id="825" name="Google Shape;825;p96"/>
          <p:cNvSpPr txBox="1"/>
          <p:nvPr>
            <p:ph type="title"/>
          </p:nvPr>
        </p:nvSpPr>
        <p:spPr>
          <a:xfrm>
            <a:off x="710850" y="1878600"/>
            <a:ext cx="4961400" cy="969900"/>
          </a:xfrm>
          <a:prstGeom prst="rect">
            <a:avLst/>
          </a:prstGeom>
          <a:effectLst>
            <a:outerShdw blurRad="128588" rotWithShape="0" algn="bl" dir="4440000" dist="19050">
              <a:srgbClr val="252525">
                <a:alpha val="38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pt-BR" sz="2800">
                <a:solidFill>
                  <a:schemeClr val="lt1"/>
                </a:solidFill>
              </a:rPr>
              <a:t>Generative AI e LLMs: ChatGPT e Copilot</a:t>
            </a:r>
            <a:endParaRPr sz="2800">
              <a:solidFill>
                <a:schemeClr val="lt1"/>
              </a:solidFill>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t/>
            </a:r>
            <a:endParaRPr sz="2800">
              <a:solidFill>
                <a:schemeClr val="lt1"/>
              </a:solidFill>
            </a:endParaRPr>
          </a:p>
        </p:txBody>
      </p:sp>
      <p:sp>
        <p:nvSpPr>
          <p:cNvPr id="826" name="Google Shape;826;p96"/>
          <p:cNvSpPr txBox="1"/>
          <p:nvPr>
            <p:ph idx="1" type="subTitle"/>
          </p:nvPr>
        </p:nvSpPr>
        <p:spPr>
          <a:xfrm>
            <a:off x="742310" y="3008750"/>
            <a:ext cx="26883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100" u="none">
                <a:solidFill>
                  <a:schemeClr val="accent2"/>
                </a:solidFill>
              </a:rPr>
              <a:t>Gabriel Oliveira do Espírito Santo</a:t>
            </a:r>
            <a:endParaRPr b="1" sz="1100" u="none">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5"/>
          <p:cNvSpPr/>
          <p:nvPr/>
        </p:nvSpPr>
        <p:spPr>
          <a:xfrm>
            <a:off x="6124650" y="256675"/>
            <a:ext cx="2866800" cy="37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0"/>
              </a:spcBef>
              <a:spcAft>
                <a:spcPts val="0"/>
              </a:spcAft>
              <a:buNone/>
            </a:pPr>
            <a:r>
              <a:t/>
            </a:r>
            <a:endParaRPr>
              <a:solidFill>
                <a:schemeClr val="lt1"/>
              </a:solidFill>
            </a:endParaRPr>
          </a:p>
        </p:txBody>
      </p:sp>
      <p:sp>
        <p:nvSpPr>
          <p:cNvPr id="911" name="Google Shape;911;p105"/>
          <p:cNvSpPr txBox="1"/>
          <p:nvPr>
            <p:ph idx="1" type="body"/>
          </p:nvPr>
        </p:nvSpPr>
        <p:spPr>
          <a:xfrm>
            <a:off x="719850" y="1334250"/>
            <a:ext cx="6457200" cy="5679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b="1" lang="pt-BR"/>
              <a:t>Prompt 1</a:t>
            </a:r>
            <a:r>
              <a:rPr lang="pt-BR"/>
              <a:t>: Gere para mim um exemplo de uso do FabricJS para implementar um Quadrado e um Círculo usando o padrão Factory</a:t>
            </a:r>
            <a:endParaRPr/>
          </a:p>
        </p:txBody>
      </p:sp>
      <p:sp>
        <p:nvSpPr>
          <p:cNvPr id="912" name="Google Shape;912;p105"/>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2. </a:t>
            </a:r>
            <a:r>
              <a:rPr lang="pt-BR"/>
              <a:t>Geração de Código – Chat</a:t>
            </a:r>
            <a:r>
              <a:rPr lang="pt-BR"/>
              <a:t> </a:t>
            </a:r>
            <a:r>
              <a:rPr lang="pt-BR"/>
              <a:t>GPT</a:t>
            </a:r>
            <a:endParaRPr/>
          </a:p>
        </p:txBody>
      </p:sp>
      <p:sp>
        <p:nvSpPr>
          <p:cNvPr id="913" name="Google Shape;913;p105"/>
          <p:cNvSpPr txBox="1"/>
          <p:nvPr/>
        </p:nvSpPr>
        <p:spPr>
          <a:xfrm>
            <a:off x="724375" y="35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Exemplo de Pair Programming com IA</a:t>
            </a:r>
            <a:endParaRPr b="1" sz="1000">
              <a:solidFill>
                <a:schemeClr val="dk2"/>
              </a:solidFill>
              <a:latin typeface="Work Sans"/>
              <a:ea typeface="Work Sans"/>
              <a:cs typeface="Work Sans"/>
              <a:sym typeface="Work Sans"/>
            </a:endParaRPr>
          </a:p>
        </p:txBody>
      </p:sp>
      <p:pic>
        <p:nvPicPr>
          <p:cNvPr id="914" name="Google Shape;914;p105"/>
          <p:cNvPicPr preferRelativeResize="0"/>
          <p:nvPr/>
        </p:nvPicPr>
        <p:blipFill>
          <a:blip r:embed="rId3">
            <a:alphaModFix/>
          </a:blip>
          <a:stretch>
            <a:fillRect/>
          </a:stretch>
        </p:blipFill>
        <p:spPr>
          <a:xfrm>
            <a:off x="2345375" y="1958808"/>
            <a:ext cx="4098627" cy="31476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6"/>
          <p:cNvSpPr txBox="1"/>
          <p:nvPr>
            <p:ph idx="1" type="body"/>
          </p:nvPr>
        </p:nvSpPr>
        <p:spPr>
          <a:xfrm>
            <a:off x="719850" y="1334250"/>
            <a:ext cx="4592400" cy="3372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b="1" lang="pt-BR"/>
              <a:t>Prompt 2</a:t>
            </a:r>
            <a:r>
              <a:rPr lang="pt-BR"/>
              <a:t>: Estenda a classe Factory para incluir um triângulo</a:t>
            </a:r>
            <a:endParaRPr/>
          </a:p>
        </p:txBody>
      </p:sp>
      <p:sp>
        <p:nvSpPr>
          <p:cNvPr id="920" name="Google Shape;920;p106"/>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2. Geração de Código – Chat GPT</a:t>
            </a:r>
            <a:endParaRPr/>
          </a:p>
        </p:txBody>
      </p:sp>
      <p:sp>
        <p:nvSpPr>
          <p:cNvPr id="921" name="Google Shape;921;p106"/>
          <p:cNvSpPr txBox="1"/>
          <p:nvPr/>
        </p:nvSpPr>
        <p:spPr>
          <a:xfrm>
            <a:off x="724375" y="35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Exemplo de Pair Programming com IA</a:t>
            </a:r>
            <a:endParaRPr b="1" sz="1000">
              <a:solidFill>
                <a:schemeClr val="dk2"/>
              </a:solidFill>
              <a:latin typeface="Work Sans"/>
              <a:ea typeface="Work Sans"/>
              <a:cs typeface="Work Sans"/>
              <a:sym typeface="Work Sans"/>
            </a:endParaRPr>
          </a:p>
        </p:txBody>
      </p:sp>
      <p:sp>
        <p:nvSpPr>
          <p:cNvPr id="922" name="Google Shape;922;p106"/>
          <p:cNvSpPr/>
          <p:nvPr/>
        </p:nvSpPr>
        <p:spPr>
          <a:xfrm>
            <a:off x="5551600" y="256675"/>
            <a:ext cx="3439800" cy="438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0"/>
              </a:spcBef>
              <a:spcAft>
                <a:spcPts val="0"/>
              </a:spcAft>
              <a:buNone/>
            </a:pPr>
            <a:r>
              <a:t/>
            </a:r>
            <a:endParaRPr>
              <a:solidFill>
                <a:schemeClr val="lt1"/>
              </a:solidFill>
            </a:endParaRPr>
          </a:p>
        </p:txBody>
      </p:sp>
      <p:pic>
        <p:nvPicPr>
          <p:cNvPr id="923" name="Google Shape;923;p106"/>
          <p:cNvPicPr preferRelativeResize="0"/>
          <p:nvPr/>
        </p:nvPicPr>
        <p:blipFill>
          <a:blip r:embed="rId3">
            <a:alphaModFix/>
          </a:blip>
          <a:stretch>
            <a:fillRect/>
          </a:stretch>
        </p:blipFill>
        <p:spPr>
          <a:xfrm>
            <a:off x="2418475" y="1923925"/>
            <a:ext cx="3606285" cy="2047751"/>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7"/>
          <p:cNvSpPr txBox="1"/>
          <p:nvPr>
            <p:ph idx="1" type="body"/>
          </p:nvPr>
        </p:nvSpPr>
        <p:spPr>
          <a:xfrm>
            <a:off x="719850" y="1334250"/>
            <a:ext cx="5404800" cy="28770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Mudança</a:t>
            </a:r>
            <a:r>
              <a:rPr lang="pt-BR"/>
              <a:t> de projeto</a:t>
            </a:r>
            <a:endParaRPr/>
          </a:p>
          <a:p>
            <a:pPr indent="-292100" lvl="1" marL="914400" rtl="0" algn="l">
              <a:spcBef>
                <a:spcPts val="0"/>
              </a:spcBef>
              <a:spcAft>
                <a:spcPts val="0"/>
              </a:spcAft>
              <a:buClr>
                <a:schemeClr val="dk2"/>
              </a:buClr>
              <a:buSzPts val="1000"/>
              <a:buChar char="◆"/>
            </a:pPr>
            <a:r>
              <a:rPr lang="pt-BR"/>
              <a:t>N</a:t>
            </a:r>
            <a:r>
              <a:rPr lang="pt-BR"/>
              <a:t>ão estava familiarizado com a base de código, linguagem e </a:t>
            </a:r>
            <a:r>
              <a:rPr lang="pt-BR"/>
              <a:t>framework.</a:t>
            </a:r>
            <a:endParaRPr/>
          </a:p>
          <a:p>
            <a:pPr indent="-292100" lvl="1" marL="914400" rtl="0" algn="l">
              <a:spcBef>
                <a:spcPts val="0"/>
              </a:spcBef>
              <a:spcAft>
                <a:spcPts val="0"/>
              </a:spcAft>
              <a:buClr>
                <a:schemeClr val="dk2"/>
              </a:buClr>
              <a:buSzPts val="1000"/>
              <a:buChar char="◆"/>
            </a:pPr>
            <a:r>
              <a:rPr lang="pt-BR"/>
              <a:t>Era o único desenvolvedor trabalhando no projeto.</a:t>
            </a:r>
            <a:endParaRPr/>
          </a:p>
          <a:p>
            <a:pPr indent="-292100" lvl="1" marL="914400" rtl="0" algn="l">
              <a:spcBef>
                <a:spcPts val="0"/>
              </a:spcBef>
              <a:spcAft>
                <a:spcPts val="0"/>
              </a:spcAft>
              <a:buClr>
                <a:schemeClr val="dk2"/>
              </a:buClr>
              <a:buSzPts val="1000"/>
              <a:buChar char="◆"/>
            </a:pPr>
            <a:r>
              <a:rPr lang="pt-BR"/>
              <a:t>Projeto antigo, </a:t>
            </a:r>
            <a:r>
              <a:rPr lang="pt-BR"/>
              <a:t>difícil</a:t>
            </a:r>
            <a:r>
              <a:rPr lang="pt-BR"/>
              <a:t> de encontrar </a:t>
            </a:r>
            <a:r>
              <a:rPr lang="pt-BR"/>
              <a:t>soluções</a:t>
            </a:r>
            <a:r>
              <a:rPr lang="pt-BR"/>
              <a:t> para alguns problemas.</a:t>
            </a:r>
            <a:endParaRPr/>
          </a:p>
          <a:p>
            <a:pPr indent="-292100" lvl="0" marL="457200" rtl="0" algn="l">
              <a:spcBef>
                <a:spcPts val="0"/>
              </a:spcBef>
              <a:spcAft>
                <a:spcPts val="0"/>
              </a:spcAft>
              <a:buSzPts val="1000"/>
              <a:buChar char="➔"/>
            </a:pPr>
            <a:r>
              <a:rPr lang="pt-BR"/>
              <a:t>Uso de Chat GPT e Bing</a:t>
            </a:r>
            <a:endParaRPr/>
          </a:p>
          <a:p>
            <a:pPr indent="-292100" lvl="1" marL="914400" rtl="0" algn="l">
              <a:spcBef>
                <a:spcPts val="0"/>
              </a:spcBef>
              <a:spcAft>
                <a:spcPts val="0"/>
              </a:spcAft>
              <a:buClr>
                <a:schemeClr val="dk2"/>
              </a:buClr>
              <a:buSzPts val="1000"/>
              <a:buChar char="◆"/>
            </a:pPr>
            <a:r>
              <a:rPr lang="pt-BR"/>
              <a:t>Boa fonte de conhecimento para entender bases de </a:t>
            </a:r>
            <a:r>
              <a:rPr lang="pt-BR"/>
              <a:t>códigos</a:t>
            </a:r>
            <a:r>
              <a:rPr lang="pt-BR"/>
              <a:t> antigas.</a:t>
            </a:r>
            <a:endParaRPr/>
          </a:p>
          <a:p>
            <a:pPr indent="-292100" lvl="1" marL="914400" rtl="0" algn="l">
              <a:spcBef>
                <a:spcPts val="0"/>
              </a:spcBef>
              <a:spcAft>
                <a:spcPts val="0"/>
              </a:spcAft>
              <a:buClr>
                <a:schemeClr val="dk2"/>
              </a:buClr>
              <a:buSzPts val="1000"/>
              <a:buChar char="◆"/>
            </a:pPr>
            <a:r>
              <a:rPr lang="pt-BR"/>
              <a:t>Facilita </a:t>
            </a:r>
            <a:r>
              <a:rPr lang="pt-BR"/>
              <a:t>a compreensão</a:t>
            </a:r>
            <a:r>
              <a:rPr lang="pt-BR"/>
              <a:t> de </a:t>
            </a:r>
            <a:r>
              <a:rPr lang="pt-BR"/>
              <a:t>convenções</a:t>
            </a:r>
            <a:r>
              <a:rPr lang="pt-BR"/>
              <a:t> como de Ruby On Rails.</a:t>
            </a:r>
            <a:endParaRPr/>
          </a:p>
          <a:p>
            <a:pPr indent="-292100" lvl="0" marL="457200" rtl="0" algn="l">
              <a:spcBef>
                <a:spcPts val="0"/>
              </a:spcBef>
              <a:spcAft>
                <a:spcPts val="0"/>
              </a:spcAft>
              <a:buSzPts val="1000"/>
              <a:buChar char="➔"/>
            </a:pPr>
            <a:r>
              <a:rPr lang="pt-BR"/>
              <a:t>Algumas vezes falam algo errado de forma muito convincente.</a:t>
            </a:r>
            <a:endParaRPr/>
          </a:p>
          <a:p>
            <a:pPr indent="-292100" lvl="1" marL="914400" rtl="0" algn="l">
              <a:spcBef>
                <a:spcPts val="0"/>
              </a:spcBef>
              <a:spcAft>
                <a:spcPts val="0"/>
              </a:spcAft>
              <a:buClr>
                <a:schemeClr val="dk2"/>
              </a:buClr>
              <a:buSzPts val="1000"/>
              <a:buChar char="◆"/>
            </a:pPr>
            <a:r>
              <a:rPr lang="pt-BR"/>
              <a:t>De volta a leitura de </a:t>
            </a:r>
            <a:r>
              <a:rPr lang="pt-BR"/>
              <a:t>documentação</a:t>
            </a:r>
            <a:endParaRPr/>
          </a:p>
          <a:p>
            <a:pPr indent="-292100" lvl="1" marL="914400" rtl="0" algn="l">
              <a:spcBef>
                <a:spcPts val="0"/>
              </a:spcBef>
              <a:spcAft>
                <a:spcPts val="0"/>
              </a:spcAft>
              <a:buClr>
                <a:schemeClr val="dk2"/>
              </a:buClr>
              <a:buSzPts val="1000"/>
              <a:buChar char="◆"/>
            </a:pPr>
            <a:r>
              <a:rPr lang="pt-BR"/>
              <a:t>Stack Overflow</a:t>
            </a:r>
            <a:endParaRPr/>
          </a:p>
          <a:p>
            <a:pPr indent="-292100" lvl="1" marL="914400" rtl="0" algn="l">
              <a:spcBef>
                <a:spcPts val="0"/>
              </a:spcBef>
              <a:spcAft>
                <a:spcPts val="0"/>
              </a:spcAft>
              <a:buClr>
                <a:schemeClr val="dk2"/>
              </a:buClr>
              <a:buSzPts val="1000"/>
              <a:buChar char="◆"/>
            </a:pPr>
            <a:r>
              <a:rPr lang="pt-BR"/>
              <a:t>Pair </a:t>
            </a:r>
            <a:r>
              <a:rPr lang="pt-BR"/>
              <a:t>programming.</a:t>
            </a:r>
            <a:endParaRPr/>
          </a:p>
        </p:txBody>
      </p:sp>
      <p:sp>
        <p:nvSpPr>
          <p:cNvPr id="929" name="Google Shape;929;p107"/>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3. </a:t>
            </a:r>
            <a:r>
              <a:rPr lang="pt-BR"/>
              <a:t>Redução da Curva de Aprendizado</a:t>
            </a:r>
            <a:endParaRPr/>
          </a:p>
        </p:txBody>
      </p:sp>
      <p:sp>
        <p:nvSpPr>
          <p:cNvPr id="930" name="Google Shape;930;p107"/>
          <p:cNvSpPr txBox="1"/>
          <p:nvPr/>
        </p:nvSpPr>
        <p:spPr>
          <a:xfrm>
            <a:off x="724375" y="35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Exemplo de Pair Programming com IA</a:t>
            </a:r>
            <a:endParaRPr b="1" sz="1000">
              <a:solidFill>
                <a:schemeClr val="dk2"/>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8"/>
          <p:cNvSpPr txBox="1"/>
          <p:nvPr>
            <p:ph idx="1" type="body"/>
          </p:nvPr>
        </p:nvSpPr>
        <p:spPr>
          <a:xfrm>
            <a:off x="719850" y="1334250"/>
            <a:ext cx="5363400" cy="28770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GitHub </a:t>
            </a:r>
            <a:r>
              <a:rPr lang="pt-BR"/>
              <a:t>Copilot é muito</a:t>
            </a:r>
            <a:r>
              <a:rPr lang="pt-BR"/>
              <a:t> </a:t>
            </a:r>
            <a:r>
              <a:rPr lang="pt-BR"/>
              <a:t>útil</a:t>
            </a:r>
            <a:r>
              <a:rPr lang="pt-BR"/>
              <a:t> por estar </a:t>
            </a:r>
            <a:r>
              <a:rPr lang="pt-BR"/>
              <a:t>já integrado</a:t>
            </a:r>
            <a:r>
              <a:rPr lang="pt-BR"/>
              <a:t> ao editor de texto.</a:t>
            </a:r>
            <a:endParaRPr/>
          </a:p>
          <a:p>
            <a:pPr indent="-292100" lvl="1" marL="914400" rtl="0" algn="l">
              <a:spcBef>
                <a:spcPts val="0"/>
              </a:spcBef>
              <a:spcAft>
                <a:spcPts val="0"/>
              </a:spcAft>
              <a:buClr>
                <a:schemeClr val="dk2"/>
              </a:buClr>
              <a:buSzPts val="1000"/>
              <a:buChar char="◆"/>
            </a:pPr>
            <a:r>
              <a:rPr lang="pt-BR"/>
              <a:t>Muito útil na </a:t>
            </a:r>
            <a:r>
              <a:rPr lang="pt-BR"/>
              <a:t>sugestão</a:t>
            </a:r>
            <a:r>
              <a:rPr lang="pt-BR"/>
              <a:t> de tipos e </a:t>
            </a:r>
            <a:r>
              <a:rPr lang="pt-BR"/>
              <a:t>regexes.</a:t>
            </a:r>
            <a:endParaRPr/>
          </a:p>
          <a:p>
            <a:pPr indent="-292100" lvl="1" marL="914400" rtl="0" algn="l">
              <a:spcBef>
                <a:spcPts val="0"/>
              </a:spcBef>
              <a:spcAft>
                <a:spcPts val="0"/>
              </a:spcAft>
              <a:buClr>
                <a:schemeClr val="dk2"/>
              </a:buClr>
              <a:buSzPts val="1000"/>
              <a:buChar char="◆"/>
            </a:pPr>
            <a:r>
              <a:rPr lang="pt-BR"/>
              <a:t>Atualmente um pouco mais limitado quando comparado a ferramentas como Chat GPT e Bing.</a:t>
            </a:r>
            <a:endParaRPr/>
          </a:p>
          <a:p>
            <a:pPr indent="-292100" lvl="0" marL="457200" rtl="0" algn="l">
              <a:spcBef>
                <a:spcPts val="0"/>
              </a:spcBef>
              <a:spcAft>
                <a:spcPts val="0"/>
              </a:spcAft>
              <a:buSzPts val="1000"/>
              <a:buChar char="➔"/>
            </a:pPr>
            <a:r>
              <a:rPr lang="pt-BR"/>
              <a:t>Chat GPT e Bing Chat são mais versáteis</a:t>
            </a:r>
            <a:endParaRPr/>
          </a:p>
          <a:p>
            <a:pPr indent="-292100" lvl="1" marL="914400" rtl="0" algn="l">
              <a:spcBef>
                <a:spcPts val="0"/>
              </a:spcBef>
              <a:spcAft>
                <a:spcPts val="0"/>
              </a:spcAft>
              <a:buClr>
                <a:schemeClr val="dk2"/>
              </a:buClr>
              <a:buSzPts val="1000"/>
              <a:buChar char="◆"/>
            </a:pPr>
            <a:r>
              <a:rPr lang="pt-BR"/>
              <a:t>Tem potencial de reduzir a curva de aprendizado</a:t>
            </a:r>
            <a:r>
              <a:rPr lang="pt-BR"/>
              <a:t>.</a:t>
            </a:r>
            <a:endParaRPr/>
          </a:p>
          <a:p>
            <a:pPr indent="-292100" lvl="1" marL="914400" rtl="0" algn="l">
              <a:spcBef>
                <a:spcPts val="0"/>
              </a:spcBef>
              <a:spcAft>
                <a:spcPts val="0"/>
              </a:spcAft>
              <a:buClr>
                <a:schemeClr val="dk2"/>
              </a:buClr>
              <a:buSzPts val="1000"/>
              <a:buChar char="◆"/>
            </a:pPr>
            <a:r>
              <a:rPr lang="pt-BR"/>
              <a:t>Facilitam a </a:t>
            </a:r>
            <a:r>
              <a:rPr lang="pt-BR"/>
              <a:t>correção</a:t>
            </a:r>
            <a:r>
              <a:rPr lang="pt-BR"/>
              <a:t> de bugs, fornecendo </a:t>
            </a:r>
            <a:r>
              <a:rPr lang="pt-BR"/>
              <a:t>soluções</a:t>
            </a:r>
            <a:r>
              <a:rPr lang="pt-BR"/>
              <a:t> mais </a:t>
            </a:r>
            <a:r>
              <a:rPr lang="pt-BR"/>
              <a:t>específicas</a:t>
            </a:r>
            <a:r>
              <a:rPr lang="pt-BR"/>
              <a:t> e muitas vezes corretas.</a:t>
            </a:r>
            <a:endParaRPr/>
          </a:p>
          <a:p>
            <a:pPr indent="-292100" lvl="1" marL="914400" rtl="0" algn="l">
              <a:spcBef>
                <a:spcPts val="0"/>
              </a:spcBef>
              <a:spcAft>
                <a:spcPts val="0"/>
              </a:spcAft>
              <a:buClr>
                <a:schemeClr val="dk2"/>
              </a:buClr>
              <a:buSzPts val="1000"/>
              <a:buChar char="◆"/>
            </a:pPr>
            <a:r>
              <a:rPr lang="pt-BR"/>
              <a:t>Podem produzir </a:t>
            </a:r>
            <a:r>
              <a:rPr lang="pt-BR"/>
              <a:t>códigos</a:t>
            </a:r>
            <a:r>
              <a:rPr lang="pt-BR"/>
              <a:t> complexos, seguindo inclusive </a:t>
            </a:r>
            <a:r>
              <a:rPr lang="pt-BR"/>
              <a:t>Padrões</a:t>
            </a:r>
            <a:r>
              <a:rPr lang="pt-BR"/>
              <a:t> de Design de </a:t>
            </a:r>
            <a:r>
              <a:rPr lang="pt-BR"/>
              <a:t>Código.</a:t>
            </a:r>
            <a:endParaRPr/>
          </a:p>
          <a:p>
            <a:pPr indent="-292100" lvl="1" marL="914400" rtl="0" algn="l">
              <a:spcBef>
                <a:spcPts val="0"/>
              </a:spcBef>
              <a:spcAft>
                <a:spcPts val="0"/>
              </a:spcAft>
              <a:buClr>
                <a:schemeClr val="dk2"/>
              </a:buClr>
              <a:buSzPts val="1000"/>
              <a:buChar char="◆"/>
            </a:pPr>
            <a:r>
              <a:rPr lang="pt-BR"/>
              <a:t>Ferramentas muito eficazes para se debater sobre uma solução e melhorias em códigos.</a:t>
            </a:r>
            <a:endParaRPr/>
          </a:p>
        </p:txBody>
      </p:sp>
      <p:sp>
        <p:nvSpPr>
          <p:cNvPr id="936" name="Google Shape;936;p108"/>
          <p:cNvSpPr txBox="1"/>
          <p:nvPr>
            <p:ph type="title"/>
          </p:nvPr>
        </p:nvSpPr>
        <p:spPr>
          <a:xfrm>
            <a:off x="719850" y="662600"/>
            <a:ext cx="57243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Benefícios do Pair Programming com 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9"/>
          <p:cNvSpPr txBox="1"/>
          <p:nvPr>
            <p:ph idx="1" type="body"/>
          </p:nvPr>
        </p:nvSpPr>
        <p:spPr>
          <a:xfrm>
            <a:off x="719850" y="1334250"/>
            <a:ext cx="5404800" cy="19533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Desenvolvedores devem utilizar as ferramentas de IA de forma ética e com responsabilidade.</a:t>
            </a:r>
            <a:endParaRPr/>
          </a:p>
          <a:p>
            <a:pPr indent="-292100" lvl="0" marL="457200" rtl="0" algn="l">
              <a:spcBef>
                <a:spcPts val="0"/>
              </a:spcBef>
              <a:spcAft>
                <a:spcPts val="0"/>
              </a:spcAft>
              <a:buSzPts val="1000"/>
              <a:buChar char="➔"/>
            </a:pPr>
            <a:r>
              <a:rPr lang="pt-BR"/>
              <a:t>O desenvolvedor é o piloto e a IA é o copiloto, com o desenvolvedor sempre no controle do código gerado.</a:t>
            </a:r>
            <a:endParaRPr/>
          </a:p>
          <a:p>
            <a:pPr indent="-292100" lvl="0" marL="457200" rtl="0" algn="l">
              <a:spcBef>
                <a:spcPts val="0"/>
              </a:spcBef>
              <a:spcAft>
                <a:spcPts val="0"/>
              </a:spcAft>
              <a:buSzPts val="1000"/>
              <a:buChar char="➔"/>
            </a:pPr>
            <a:r>
              <a:rPr lang="pt-BR"/>
              <a:t>Copiar e colar código de empresas é dar acesso a código privado de uma empresa para outra.</a:t>
            </a:r>
            <a:endParaRPr/>
          </a:p>
          <a:p>
            <a:pPr indent="-292100" lvl="0" marL="457200" rtl="0" algn="l">
              <a:spcBef>
                <a:spcPts val="0"/>
              </a:spcBef>
              <a:spcAft>
                <a:spcPts val="0"/>
              </a:spcAft>
              <a:buSzPts val="1000"/>
              <a:buChar char="➔"/>
            </a:pPr>
            <a:r>
              <a:rPr lang="pt-BR"/>
              <a:t>O desenvolvedor deve ser capaz de explicar a AI o contexto e a </a:t>
            </a:r>
            <a:r>
              <a:rPr lang="pt-BR"/>
              <a:t>intenção</a:t>
            </a:r>
            <a:r>
              <a:rPr lang="pt-BR"/>
              <a:t> pretendida, sem violar </a:t>
            </a:r>
            <a:r>
              <a:rPr lang="pt-BR"/>
              <a:t>códigos</a:t>
            </a:r>
            <a:r>
              <a:rPr lang="pt-BR"/>
              <a:t> privados.</a:t>
            </a:r>
            <a:endParaRPr/>
          </a:p>
        </p:txBody>
      </p:sp>
      <p:sp>
        <p:nvSpPr>
          <p:cNvPr id="942" name="Google Shape;942;p109"/>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Considerações Éticas e Responsabilidade</a:t>
            </a:r>
            <a:endParaRPr/>
          </a:p>
        </p:txBody>
      </p:sp>
      <p:sp>
        <p:nvSpPr>
          <p:cNvPr id="943" name="Google Shape;943;p109"/>
          <p:cNvSpPr txBox="1"/>
          <p:nvPr/>
        </p:nvSpPr>
        <p:spPr>
          <a:xfrm>
            <a:off x="724375" y="354800"/>
            <a:ext cx="522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“Com grandes poderes, vem grandes responsabilidades”</a:t>
            </a:r>
            <a:endParaRPr b="1" sz="1000">
              <a:solidFill>
                <a:schemeClr val="dk2"/>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0"/>
          <p:cNvSpPr txBox="1"/>
          <p:nvPr>
            <p:ph idx="1" type="body"/>
          </p:nvPr>
        </p:nvSpPr>
        <p:spPr>
          <a:xfrm>
            <a:off x="719850" y="1334250"/>
            <a:ext cx="5306400" cy="33387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Chat GPT Plus, a </a:t>
            </a:r>
            <a:r>
              <a:rPr lang="pt-BR"/>
              <a:t>versão paga do Chat GPT</a:t>
            </a:r>
            <a:endParaRPr/>
          </a:p>
          <a:p>
            <a:pPr indent="-292100" lvl="1" marL="914400" rtl="0" algn="l">
              <a:spcBef>
                <a:spcPts val="0"/>
              </a:spcBef>
              <a:spcAft>
                <a:spcPts val="0"/>
              </a:spcAft>
              <a:buClr>
                <a:schemeClr val="dk2"/>
              </a:buClr>
              <a:buSzPts val="1000"/>
              <a:buChar char="◆"/>
            </a:pPr>
            <a:r>
              <a:rPr lang="pt-BR"/>
              <a:t>Acesso antecipado ao GPT 4, com acesso a plugins e acesso a internet por parte do GPT 4 via Bing.</a:t>
            </a:r>
            <a:endParaRPr/>
          </a:p>
          <a:p>
            <a:pPr indent="-292100" lvl="0" marL="457200" rtl="0" algn="l">
              <a:spcBef>
                <a:spcPts val="0"/>
              </a:spcBef>
              <a:spcAft>
                <a:spcPts val="0"/>
              </a:spcAft>
              <a:buSzPts val="1000"/>
              <a:buChar char="➔"/>
            </a:pPr>
            <a:r>
              <a:rPr lang="pt-BR"/>
              <a:t>Amazon CodeWhisperer</a:t>
            </a:r>
            <a:endParaRPr/>
          </a:p>
          <a:p>
            <a:pPr indent="-292100" lvl="1" marL="914400" rtl="0" algn="l">
              <a:spcBef>
                <a:spcPts val="0"/>
              </a:spcBef>
              <a:spcAft>
                <a:spcPts val="0"/>
              </a:spcAft>
              <a:buClr>
                <a:schemeClr val="dk2"/>
              </a:buClr>
              <a:buSzPts val="1000"/>
              <a:buChar char="◆"/>
            </a:pPr>
            <a:r>
              <a:rPr lang="pt-BR"/>
              <a:t>Assistente de codificação projetado para ajudar a desenvolver aplicações de forma rápida e segura.</a:t>
            </a:r>
            <a:endParaRPr/>
          </a:p>
          <a:p>
            <a:pPr indent="-292100" lvl="0" marL="457200" rtl="0" algn="l">
              <a:spcBef>
                <a:spcPts val="0"/>
              </a:spcBef>
              <a:spcAft>
                <a:spcPts val="0"/>
              </a:spcAft>
              <a:buSzPts val="1000"/>
              <a:buChar char="➔"/>
            </a:pPr>
            <a:r>
              <a:rPr lang="pt-BR"/>
              <a:t>Google Bard</a:t>
            </a:r>
            <a:endParaRPr/>
          </a:p>
          <a:p>
            <a:pPr indent="-292100" lvl="1" marL="914400" rtl="0" algn="l">
              <a:spcBef>
                <a:spcPts val="0"/>
              </a:spcBef>
              <a:spcAft>
                <a:spcPts val="0"/>
              </a:spcAft>
              <a:buClr>
                <a:schemeClr val="dk2"/>
              </a:buClr>
              <a:buSzPts val="1000"/>
              <a:buChar char="◆"/>
            </a:pPr>
            <a:r>
              <a:rPr lang="pt-BR"/>
              <a:t>Projetado para ser a resposta do Google ao Bing Chat, usa uma versão leve e otimizada do LaMDA.</a:t>
            </a:r>
            <a:endParaRPr/>
          </a:p>
          <a:p>
            <a:pPr indent="-292100" lvl="0" marL="457200" rtl="0" algn="l">
              <a:spcBef>
                <a:spcPts val="0"/>
              </a:spcBef>
              <a:spcAft>
                <a:spcPts val="0"/>
              </a:spcAft>
              <a:buSzPts val="1000"/>
              <a:buChar char="➔"/>
            </a:pPr>
            <a:r>
              <a:rPr lang="pt-BR"/>
              <a:t>Llama</a:t>
            </a:r>
            <a:endParaRPr/>
          </a:p>
          <a:p>
            <a:pPr indent="-292100" lvl="1" marL="914400" rtl="0" algn="l">
              <a:spcBef>
                <a:spcPts val="0"/>
              </a:spcBef>
              <a:spcAft>
                <a:spcPts val="0"/>
              </a:spcAft>
              <a:buClr>
                <a:schemeClr val="dk2"/>
              </a:buClr>
              <a:buSzPts val="1000"/>
              <a:buChar char="◆"/>
            </a:pPr>
            <a:r>
              <a:rPr lang="pt-BR"/>
              <a:t>LLM Open Source da Meta.</a:t>
            </a:r>
            <a:endParaRPr/>
          </a:p>
          <a:p>
            <a:pPr indent="-292100" lvl="0" marL="457200" rtl="0" algn="l">
              <a:spcBef>
                <a:spcPts val="0"/>
              </a:spcBef>
              <a:spcAft>
                <a:spcPts val="0"/>
              </a:spcAft>
              <a:buSzPts val="1000"/>
              <a:buChar char="➔"/>
            </a:pPr>
            <a:r>
              <a:rPr lang="pt-BR"/>
              <a:t>GitHub Copilot X</a:t>
            </a:r>
            <a:endParaRPr/>
          </a:p>
          <a:p>
            <a:pPr indent="-292100" lvl="1" marL="914400" rtl="0" algn="l">
              <a:spcBef>
                <a:spcPts val="0"/>
              </a:spcBef>
              <a:spcAft>
                <a:spcPts val="0"/>
              </a:spcAft>
              <a:buClr>
                <a:schemeClr val="dk2"/>
              </a:buClr>
              <a:buSzPts val="1000"/>
              <a:buChar char="◆"/>
            </a:pPr>
            <a:r>
              <a:rPr lang="pt-BR"/>
              <a:t>Uma futura suite de aplicações fornecidas pelo GitHub que devem ajudar na criação de Pull Requests, geração de testes, etc.</a:t>
            </a:r>
            <a:endParaRPr/>
          </a:p>
        </p:txBody>
      </p:sp>
      <p:sp>
        <p:nvSpPr>
          <p:cNvPr id="949" name="Google Shape;949;p110"/>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Aplicações Futuras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1"/>
          <p:cNvSpPr txBox="1"/>
          <p:nvPr>
            <p:ph idx="1" type="body"/>
          </p:nvPr>
        </p:nvSpPr>
        <p:spPr>
          <a:xfrm>
            <a:off x="719850" y="1334250"/>
            <a:ext cx="4952400" cy="12606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IA’s </a:t>
            </a:r>
            <a:r>
              <a:rPr lang="pt-BR"/>
              <a:t>são</a:t>
            </a:r>
            <a:r>
              <a:rPr lang="pt-BR"/>
              <a:t> uma </a:t>
            </a:r>
            <a:r>
              <a:rPr lang="pt-BR"/>
              <a:t>ótima</a:t>
            </a:r>
            <a:r>
              <a:rPr lang="pt-BR"/>
              <a:t> ferramenta para ajudar no desenvolvimento</a:t>
            </a:r>
            <a:endParaRPr/>
          </a:p>
          <a:p>
            <a:pPr indent="-292100" lvl="0" marL="457200" rtl="0" algn="l">
              <a:spcBef>
                <a:spcPts val="0"/>
              </a:spcBef>
              <a:spcAft>
                <a:spcPts val="0"/>
              </a:spcAft>
              <a:buSzPts val="1000"/>
              <a:buChar char="➔"/>
            </a:pPr>
            <a:r>
              <a:rPr lang="pt-BR"/>
              <a:t>Altíssimo</a:t>
            </a:r>
            <a:r>
              <a:rPr lang="pt-BR"/>
              <a:t> potencial de melhorias para o futuro, m</a:t>
            </a:r>
            <a:r>
              <a:rPr lang="pt-BR"/>
              <a:t>uitas possibilidades de aplicação</a:t>
            </a:r>
            <a:endParaRPr/>
          </a:p>
          <a:p>
            <a:pPr indent="-292100" lvl="0" marL="457200" rtl="0" algn="l">
              <a:spcBef>
                <a:spcPts val="0"/>
              </a:spcBef>
              <a:spcAft>
                <a:spcPts val="0"/>
              </a:spcAft>
              <a:buSzPts val="1000"/>
              <a:buChar char="➔"/>
            </a:pPr>
            <a:r>
              <a:rPr lang="pt-BR"/>
              <a:t>Cuidado com o uso ético das ferramentas</a:t>
            </a:r>
            <a:endParaRPr/>
          </a:p>
          <a:p>
            <a:pPr indent="-292100" lvl="0" marL="457200" rtl="0" algn="l">
              <a:spcBef>
                <a:spcPts val="0"/>
              </a:spcBef>
              <a:spcAft>
                <a:spcPts val="0"/>
              </a:spcAft>
              <a:buSzPts val="1000"/>
              <a:buChar char="➔"/>
            </a:pPr>
            <a:r>
              <a:rPr lang="pt-BR"/>
              <a:t>O Desenvolvedor sempre deve ser o piloto, e a IA o copiloto</a:t>
            </a:r>
            <a:endParaRPr/>
          </a:p>
        </p:txBody>
      </p:sp>
      <p:sp>
        <p:nvSpPr>
          <p:cNvPr id="955" name="Google Shape;955;p111"/>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Conclusão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7"/>
          <p:cNvSpPr txBox="1"/>
          <p:nvPr>
            <p:ph type="title"/>
          </p:nvPr>
        </p:nvSpPr>
        <p:spPr>
          <a:xfrm>
            <a:off x="719850" y="662600"/>
            <a:ext cx="54780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Pair Programming</a:t>
            </a:r>
            <a:endParaRPr/>
          </a:p>
        </p:txBody>
      </p:sp>
      <p:sp>
        <p:nvSpPr>
          <p:cNvPr id="832" name="Google Shape;832;p97"/>
          <p:cNvSpPr txBox="1"/>
          <p:nvPr>
            <p:ph idx="1" type="body"/>
          </p:nvPr>
        </p:nvSpPr>
        <p:spPr>
          <a:xfrm>
            <a:off x="719850" y="1334250"/>
            <a:ext cx="5478000" cy="2746200"/>
          </a:xfrm>
          <a:prstGeom prst="rect">
            <a:avLst/>
          </a:prstGeom>
        </p:spPr>
        <p:txBody>
          <a:bodyPr anchorCtr="0" anchor="t" bIns="91425" lIns="0" spcFirstLastPara="1" rIns="91425" wrap="square" tIns="90000">
            <a:spAutoFit/>
          </a:bodyPr>
          <a:lstStyle/>
          <a:p>
            <a:pPr indent="-292100" lvl="0" marL="457200" rtl="0" algn="l">
              <a:lnSpc>
                <a:spcPct val="115000"/>
              </a:lnSpc>
              <a:spcBef>
                <a:spcPts val="0"/>
              </a:spcBef>
              <a:spcAft>
                <a:spcPts val="0"/>
              </a:spcAft>
              <a:buSzPts val="1000"/>
              <a:buChar char="➔"/>
            </a:pPr>
            <a:r>
              <a:rPr lang="pt-BR"/>
              <a:t>Prática</a:t>
            </a:r>
            <a:r>
              <a:rPr lang="pt-BR"/>
              <a:t> comum entre devs;</a:t>
            </a:r>
            <a:br>
              <a:rPr lang="pt-BR"/>
            </a:br>
            <a:endParaRPr/>
          </a:p>
          <a:p>
            <a:pPr indent="-292100" lvl="0" marL="457200" rtl="0" algn="l">
              <a:lnSpc>
                <a:spcPct val="115000"/>
              </a:lnSpc>
              <a:spcBef>
                <a:spcPts val="0"/>
              </a:spcBef>
              <a:spcAft>
                <a:spcPts val="0"/>
              </a:spcAft>
              <a:buSzPts val="1000"/>
              <a:buChar char="➔"/>
            </a:pPr>
            <a:r>
              <a:rPr lang="pt-BR"/>
              <a:t>Devs trabalhando juntos no mesmo computador;</a:t>
            </a:r>
            <a:br>
              <a:rPr lang="pt-BR"/>
            </a:br>
            <a:endParaRPr/>
          </a:p>
          <a:p>
            <a:pPr indent="-292100" lvl="0" marL="457200" rtl="0" algn="l">
              <a:lnSpc>
                <a:spcPct val="115000"/>
              </a:lnSpc>
              <a:spcBef>
                <a:spcPts val="0"/>
              </a:spcBef>
              <a:spcAft>
                <a:spcPts val="0"/>
              </a:spcAft>
              <a:buSzPts val="1000"/>
              <a:buChar char="➔"/>
            </a:pPr>
            <a:r>
              <a:rPr lang="pt-BR"/>
              <a:t>Traz novas perspectivas de </a:t>
            </a:r>
            <a:r>
              <a:rPr lang="pt-BR"/>
              <a:t>resolução</a:t>
            </a:r>
            <a:r>
              <a:rPr lang="pt-BR"/>
              <a:t> de problemas;</a:t>
            </a:r>
            <a:br>
              <a:rPr lang="pt-BR"/>
            </a:br>
            <a:endParaRPr/>
          </a:p>
          <a:p>
            <a:pPr indent="-292100" lvl="0" marL="457200" rtl="0" algn="l">
              <a:lnSpc>
                <a:spcPct val="115000"/>
              </a:lnSpc>
              <a:spcBef>
                <a:spcPts val="0"/>
              </a:spcBef>
              <a:spcAft>
                <a:spcPts val="0"/>
              </a:spcAft>
              <a:buSzPts val="1000"/>
              <a:buChar char="➔"/>
            </a:pPr>
            <a:r>
              <a:rPr lang="pt-BR"/>
              <a:t>Promove aprendizagem, </a:t>
            </a:r>
            <a:r>
              <a:rPr lang="pt-BR"/>
              <a:t>transferência</a:t>
            </a:r>
            <a:r>
              <a:rPr lang="pt-BR"/>
              <a:t> de conhecimento e criatividade;</a:t>
            </a:r>
            <a:br>
              <a:rPr lang="pt-BR"/>
            </a:br>
            <a:endParaRPr/>
          </a:p>
          <a:p>
            <a:pPr indent="-292100" lvl="0" marL="457200" rtl="0" algn="l">
              <a:lnSpc>
                <a:spcPct val="115000"/>
              </a:lnSpc>
              <a:spcBef>
                <a:spcPts val="0"/>
              </a:spcBef>
              <a:spcAft>
                <a:spcPts val="0"/>
              </a:spcAft>
              <a:buSzPts val="1000"/>
              <a:buChar char="➔"/>
            </a:pPr>
            <a:r>
              <a:rPr lang="pt-BR"/>
              <a:t>Muitas vezes consegue gerar código de melhor qualidade e com menos erros;</a:t>
            </a:r>
            <a:br>
              <a:rPr lang="pt-BR"/>
            </a:br>
            <a:endParaRPr/>
          </a:p>
          <a:p>
            <a:pPr indent="-292100" lvl="0" marL="457200" rtl="0" algn="l">
              <a:lnSpc>
                <a:spcPct val="115000"/>
              </a:lnSpc>
              <a:spcBef>
                <a:spcPts val="0"/>
              </a:spcBef>
              <a:spcAft>
                <a:spcPts val="0"/>
              </a:spcAft>
              <a:buSzPts val="1000"/>
              <a:buChar char="➔"/>
            </a:pPr>
            <a:r>
              <a:rPr lang="pt-BR"/>
              <a:t>Consegue ajudar em comportamentos transversais como </a:t>
            </a:r>
            <a:r>
              <a:rPr lang="pt-BR"/>
              <a:t>comunicação;</a:t>
            </a:r>
            <a:endParaRPr/>
          </a:p>
          <a:p>
            <a:pPr indent="0" lvl="0" marL="0" rtl="0" algn="l">
              <a:spcBef>
                <a:spcPts val="0"/>
              </a:spcBef>
              <a:spcAft>
                <a:spcPts val="0"/>
              </a:spcAft>
              <a:buNone/>
            </a:pPr>
            <a:r>
              <a:rPr lang="pt-B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8"/>
          <p:cNvSpPr txBox="1"/>
          <p:nvPr>
            <p:ph type="title"/>
          </p:nvPr>
        </p:nvSpPr>
        <p:spPr>
          <a:xfrm>
            <a:off x="1436000" y="1522200"/>
            <a:ext cx="914400" cy="3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100">
                <a:solidFill>
                  <a:srgbClr val="252525"/>
                </a:solidFill>
              </a:rPr>
              <a:t>ChatGPT</a:t>
            </a:r>
            <a:endParaRPr sz="1100">
              <a:solidFill>
                <a:srgbClr val="252525"/>
              </a:solidFill>
            </a:endParaRPr>
          </a:p>
        </p:txBody>
      </p:sp>
      <p:sp>
        <p:nvSpPr>
          <p:cNvPr id="838" name="Google Shape;838;p98"/>
          <p:cNvSpPr txBox="1"/>
          <p:nvPr>
            <p:ph type="title"/>
          </p:nvPr>
        </p:nvSpPr>
        <p:spPr>
          <a:xfrm>
            <a:off x="6574875" y="1435725"/>
            <a:ext cx="1734600" cy="3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100">
                <a:solidFill>
                  <a:schemeClr val="dk1"/>
                </a:solidFill>
              </a:rPr>
              <a:t>Github Copilot</a:t>
            </a:r>
            <a:endParaRPr sz="1100">
              <a:solidFill>
                <a:srgbClr val="252525"/>
              </a:solidFill>
            </a:endParaRPr>
          </a:p>
        </p:txBody>
      </p:sp>
      <p:sp>
        <p:nvSpPr>
          <p:cNvPr id="839" name="Google Shape;839;p98"/>
          <p:cNvSpPr txBox="1"/>
          <p:nvPr>
            <p:ph type="title"/>
          </p:nvPr>
        </p:nvSpPr>
        <p:spPr>
          <a:xfrm>
            <a:off x="4021788" y="1522200"/>
            <a:ext cx="985500" cy="3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1100">
                <a:solidFill>
                  <a:schemeClr val="dk1"/>
                </a:solidFill>
              </a:rPr>
              <a:t>Bing Chat</a:t>
            </a:r>
            <a:endParaRPr sz="1100">
              <a:solidFill>
                <a:srgbClr val="252525"/>
              </a:solidFill>
            </a:endParaRPr>
          </a:p>
        </p:txBody>
      </p:sp>
      <p:sp>
        <p:nvSpPr>
          <p:cNvPr id="840" name="Google Shape;840;p98"/>
          <p:cNvSpPr txBox="1"/>
          <p:nvPr/>
        </p:nvSpPr>
        <p:spPr>
          <a:xfrm>
            <a:off x="739745" y="549678"/>
            <a:ext cx="1975500" cy="243300"/>
          </a:xfrm>
          <a:prstGeom prst="rect">
            <a:avLst/>
          </a:prstGeom>
          <a:noFill/>
          <a:ln>
            <a:noFill/>
          </a:ln>
          <a:effectLst>
            <a:outerShdw blurRad="171450" rotWithShape="0" algn="bl" dir="10860000" dist="19050">
              <a:srgbClr val="212121">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BR" sz="1020">
                <a:solidFill>
                  <a:srgbClr val="9D51FE"/>
                </a:solidFill>
                <a:latin typeface="Work Sans"/>
                <a:ea typeface="Work Sans"/>
                <a:cs typeface="Work Sans"/>
                <a:sym typeface="Work Sans"/>
              </a:rPr>
              <a:t>Ferramentas</a:t>
            </a:r>
            <a:endParaRPr b="1" sz="1020">
              <a:solidFill>
                <a:srgbClr val="9D51FE"/>
              </a:solidFill>
              <a:latin typeface="Work Sans"/>
              <a:ea typeface="Work Sans"/>
              <a:cs typeface="Work Sans"/>
              <a:sym typeface="Work Sans"/>
            </a:endParaRPr>
          </a:p>
        </p:txBody>
      </p:sp>
      <p:sp>
        <p:nvSpPr>
          <p:cNvPr id="841" name="Google Shape;841;p98"/>
          <p:cNvSpPr txBox="1"/>
          <p:nvPr/>
        </p:nvSpPr>
        <p:spPr>
          <a:xfrm>
            <a:off x="715625" y="683175"/>
            <a:ext cx="50877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Work Sans"/>
                <a:ea typeface="Work Sans"/>
                <a:cs typeface="Work Sans"/>
                <a:sym typeface="Work Sans"/>
              </a:rPr>
              <a:t>Pair Programming com IA</a:t>
            </a:r>
            <a:endParaRPr b="1" sz="2700">
              <a:solidFill>
                <a:schemeClr val="dk1"/>
              </a:solidFill>
              <a:latin typeface="Work Sans"/>
              <a:ea typeface="Work Sans"/>
              <a:cs typeface="Work Sans"/>
              <a:sym typeface="Work Sans"/>
            </a:endParaRPr>
          </a:p>
        </p:txBody>
      </p:sp>
      <p:pic>
        <p:nvPicPr>
          <p:cNvPr id="842" name="Google Shape;842;p98"/>
          <p:cNvPicPr preferRelativeResize="0"/>
          <p:nvPr/>
        </p:nvPicPr>
        <p:blipFill>
          <a:blip r:embed="rId3">
            <a:alphaModFix/>
          </a:blip>
          <a:stretch>
            <a:fillRect/>
          </a:stretch>
        </p:blipFill>
        <p:spPr>
          <a:xfrm>
            <a:off x="6620775" y="1889400"/>
            <a:ext cx="1642801" cy="1642801"/>
          </a:xfrm>
          <a:prstGeom prst="rect">
            <a:avLst/>
          </a:prstGeom>
          <a:noFill/>
          <a:ln>
            <a:noFill/>
          </a:ln>
        </p:spPr>
      </p:pic>
      <p:pic>
        <p:nvPicPr>
          <p:cNvPr id="843" name="Google Shape;843;p98"/>
          <p:cNvPicPr preferRelativeResize="0"/>
          <p:nvPr/>
        </p:nvPicPr>
        <p:blipFill>
          <a:blip r:embed="rId4">
            <a:alphaModFix/>
          </a:blip>
          <a:stretch>
            <a:fillRect/>
          </a:stretch>
        </p:blipFill>
        <p:spPr>
          <a:xfrm>
            <a:off x="1071800" y="1959750"/>
            <a:ext cx="1642801" cy="1642801"/>
          </a:xfrm>
          <a:prstGeom prst="rect">
            <a:avLst/>
          </a:prstGeom>
          <a:noFill/>
          <a:ln>
            <a:noFill/>
          </a:ln>
        </p:spPr>
      </p:pic>
      <p:pic>
        <p:nvPicPr>
          <p:cNvPr id="844" name="Google Shape;844;p98"/>
          <p:cNvPicPr preferRelativeResize="0"/>
          <p:nvPr/>
        </p:nvPicPr>
        <p:blipFill>
          <a:blip r:embed="rId5">
            <a:alphaModFix/>
          </a:blip>
          <a:stretch>
            <a:fillRect/>
          </a:stretch>
        </p:blipFill>
        <p:spPr>
          <a:xfrm>
            <a:off x="4102175" y="1907397"/>
            <a:ext cx="1188300" cy="1747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9"/>
          <p:cNvSpPr txBox="1"/>
          <p:nvPr>
            <p:ph idx="1" type="body"/>
          </p:nvPr>
        </p:nvSpPr>
        <p:spPr>
          <a:xfrm>
            <a:off x="719850" y="1334250"/>
            <a:ext cx="5277900" cy="14916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lang="pt-BR"/>
              <a:t>Aumento de produtividade</a:t>
            </a:r>
            <a:endParaRPr/>
          </a:p>
          <a:p>
            <a:pPr indent="-292100" lvl="0" marL="457200" rtl="0" algn="l">
              <a:spcBef>
                <a:spcPts val="0"/>
              </a:spcBef>
              <a:spcAft>
                <a:spcPts val="0"/>
              </a:spcAft>
              <a:buSzPts val="1000"/>
              <a:buChar char="➔"/>
            </a:pPr>
            <a:r>
              <a:rPr lang="pt-BR"/>
              <a:t>S</a:t>
            </a:r>
            <a:r>
              <a:rPr lang="pt-BR"/>
              <a:t>oluções</a:t>
            </a:r>
            <a:r>
              <a:rPr lang="pt-BR"/>
              <a:t> mais </a:t>
            </a:r>
            <a:r>
              <a:rPr lang="pt-BR"/>
              <a:t>específicas</a:t>
            </a:r>
            <a:r>
              <a:rPr lang="pt-BR"/>
              <a:t> para o problema</a:t>
            </a:r>
            <a:endParaRPr/>
          </a:p>
          <a:p>
            <a:pPr indent="-292100" lvl="0" marL="457200" rtl="0" algn="l">
              <a:spcBef>
                <a:spcPts val="0"/>
              </a:spcBef>
              <a:spcAft>
                <a:spcPts val="0"/>
              </a:spcAft>
              <a:buSzPts val="1000"/>
              <a:buChar char="➔"/>
            </a:pPr>
            <a:r>
              <a:rPr lang="pt-BR"/>
              <a:t>Agilidade no desenvolvimento, dentre elas:</a:t>
            </a:r>
            <a:endParaRPr/>
          </a:p>
          <a:p>
            <a:pPr indent="-292100" lvl="1" marL="914400" rtl="0" algn="l">
              <a:spcBef>
                <a:spcPts val="0"/>
              </a:spcBef>
              <a:spcAft>
                <a:spcPts val="0"/>
              </a:spcAft>
              <a:buClr>
                <a:schemeClr val="dk2"/>
              </a:buClr>
              <a:buSzPts val="1000"/>
              <a:buChar char="◆"/>
            </a:pPr>
            <a:r>
              <a:rPr lang="pt-BR"/>
              <a:t>Solução</a:t>
            </a:r>
            <a:r>
              <a:rPr lang="pt-BR"/>
              <a:t> de bugs</a:t>
            </a:r>
            <a:endParaRPr/>
          </a:p>
          <a:p>
            <a:pPr indent="-292100" lvl="1" marL="914400" rtl="0" algn="l">
              <a:spcBef>
                <a:spcPts val="0"/>
              </a:spcBef>
              <a:spcAft>
                <a:spcPts val="0"/>
              </a:spcAft>
              <a:buClr>
                <a:schemeClr val="dk2"/>
              </a:buClr>
              <a:buSzPts val="1000"/>
              <a:buChar char="◆"/>
            </a:pPr>
            <a:r>
              <a:rPr lang="pt-BR"/>
              <a:t>Redução</a:t>
            </a:r>
            <a:r>
              <a:rPr lang="pt-BR"/>
              <a:t> da curva de aprendizado</a:t>
            </a:r>
            <a:endParaRPr/>
          </a:p>
          <a:p>
            <a:pPr indent="-292100" lvl="1" marL="914400" rtl="0" algn="l">
              <a:spcBef>
                <a:spcPts val="0"/>
              </a:spcBef>
              <a:spcAft>
                <a:spcPts val="0"/>
              </a:spcAft>
              <a:buClr>
                <a:schemeClr val="dk2"/>
              </a:buClr>
              <a:buSzPts val="1000"/>
              <a:buChar char="◆"/>
            </a:pPr>
            <a:r>
              <a:rPr lang="pt-BR"/>
              <a:t>Geração</a:t>
            </a:r>
            <a:r>
              <a:rPr lang="pt-BR"/>
              <a:t> de </a:t>
            </a:r>
            <a:r>
              <a:rPr lang="pt-BR"/>
              <a:t>código</a:t>
            </a:r>
            <a:endParaRPr/>
          </a:p>
        </p:txBody>
      </p:sp>
      <p:sp>
        <p:nvSpPr>
          <p:cNvPr id="850" name="Google Shape;850;p99"/>
          <p:cNvSpPr txBox="1"/>
          <p:nvPr>
            <p:ph type="title"/>
          </p:nvPr>
        </p:nvSpPr>
        <p:spPr>
          <a:xfrm>
            <a:off x="719850" y="662600"/>
            <a:ext cx="38919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Pair Programming</a:t>
            </a:r>
            <a:r>
              <a:rPr lang="pt-BR"/>
              <a:t> com IA</a:t>
            </a:r>
            <a:endParaRPr/>
          </a:p>
        </p:txBody>
      </p:sp>
      <p:sp>
        <p:nvSpPr>
          <p:cNvPr id="851" name="Google Shape;851;p99"/>
          <p:cNvSpPr txBox="1"/>
          <p:nvPr/>
        </p:nvSpPr>
        <p:spPr>
          <a:xfrm>
            <a:off x="739753" y="549675"/>
            <a:ext cx="3090900" cy="243300"/>
          </a:xfrm>
          <a:prstGeom prst="rect">
            <a:avLst/>
          </a:prstGeom>
          <a:noFill/>
          <a:ln>
            <a:noFill/>
          </a:ln>
          <a:effectLst>
            <a:outerShdw blurRad="171450" rotWithShape="0" algn="bl" dir="10860000" dist="19050">
              <a:srgbClr val="212121">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BR" sz="1020">
                <a:solidFill>
                  <a:srgbClr val="9D51FE"/>
                </a:solidFill>
                <a:latin typeface="Work Sans"/>
                <a:ea typeface="Work Sans"/>
                <a:cs typeface="Work Sans"/>
                <a:sym typeface="Work Sans"/>
              </a:rPr>
              <a:t>Benefícios de parear com uma IA</a:t>
            </a:r>
            <a:endParaRPr b="1" sz="1020">
              <a:solidFill>
                <a:srgbClr val="9D51FE"/>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855" name="Shape 855"/>
        <p:cNvGrpSpPr/>
        <p:nvPr/>
      </p:nvGrpSpPr>
      <p:grpSpPr>
        <a:xfrm>
          <a:off x="0" y="0"/>
          <a:ext cx="0" cy="0"/>
          <a:chOff x="0" y="0"/>
          <a:chExt cx="0" cy="0"/>
        </a:xfrm>
      </p:grpSpPr>
      <p:pic>
        <p:nvPicPr>
          <p:cNvPr id="856" name="Google Shape;856;p100"/>
          <p:cNvPicPr preferRelativeResize="0"/>
          <p:nvPr/>
        </p:nvPicPr>
        <p:blipFill>
          <a:blip r:embed="rId3">
            <a:alphaModFix/>
          </a:blip>
          <a:stretch>
            <a:fillRect/>
          </a:stretch>
        </p:blipFill>
        <p:spPr>
          <a:xfrm>
            <a:off x="734086" y="674874"/>
            <a:ext cx="1460186" cy="424050"/>
          </a:xfrm>
          <a:prstGeom prst="rect">
            <a:avLst/>
          </a:prstGeom>
          <a:noFill/>
          <a:ln>
            <a:noFill/>
          </a:ln>
        </p:spPr>
      </p:pic>
      <p:sp>
        <p:nvSpPr>
          <p:cNvPr id="857" name="Google Shape;857;p100"/>
          <p:cNvSpPr txBox="1"/>
          <p:nvPr/>
        </p:nvSpPr>
        <p:spPr>
          <a:xfrm>
            <a:off x="6113668" y="1793250"/>
            <a:ext cx="2906400" cy="114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Work Sans"/>
              <a:ea typeface="Work Sans"/>
              <a:cs typeface="Work Sans"/>
              <a:sym typeface="Work Sans"/>
            </a:endParaRPr>
          </a:p>
        </p:txBody>
      </p:sp>
      <p:pic>
        <p:nvPicPr>
          <p:cNvPr id="858" name="Google Shape;858;p100"/>
          <p:cNvPicPr preferRelativeResize="0"/>
          <p:nvPr/>
        </p:nvPicPr>
        <p:blipFill rotWithShape="1">
          <a:blip r:embed="rId4">
            <a:alphaModFix/>
          </a:blip>
          <a:srcRect b="0" l="0" r="6314" t="0"/>
          <a:stretch/>
        </p:blipFill>
        <p:spPr>
          <a:xfrm>
            <a:off x="4325425" y="0"/>
            <a:ext cx="4818575" cy="5143499"/>
          </a:xfrm>
          <a:prstGeom prst="rect">
            <a:avLst/>
          </a:prstGeom>
          <a:noFill/>
          <a:ln>
            <a:noFill/>
          </a:ln>
        </p:spPr>
      </p:pic>
      <p:sp>
        <p:nvSpPr>
          <p:cNvPr id="859" name="Google Shape;859;p100"/>
          <p:cNvSpPr txBox="1"/>
          <p:nvPr>
            <p:ph type="title"/>
          </p:nvPr>
        </p:nvSpPr>
        <p:spPr>
          <a:xfrm>
            <a:off x="710850" y="1878600"/>
            <a:ext cx="4961400" cy="969900"/>
          </a:xfrm>
          <a:prstGeom prst="rect">
            <a:avLst/>
          </a:prstGeom>
          <a:effectLst>
            <a:outerShdw blurRad="128588" rotWithShape="0" algn="bl" dir="4440000" dist="19050">
              <a:srgbClr val="252525">
                <a:alpha val="38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pt-BR" sz="2800">
                <a:solidFill>
                  <a:schemeClr val="lt1"/>
                </a:solidFill>
              </a:rPr>
              <a:t>Exemplos de Pair Programming com IA</a:t>
            </a:r>
            <a:endParaRPr sz="2800">
              <a:solidFill>
                <a:schemeClr val="lt1"/>
              </a:solidFill>
            </a:endParaRPr>
          </a:p>
          <a:p>
            <a:pPr indent="0" lvl="0" marL="0" rtl="0" algn="l">
              <a:spcBef>
                <a:spcPts val="0"/>
              </a:spcBef>
              <a:spcAft>
                <a:spcPts val="0"/>
              </a:spcAft>
              <a:buNone/>
            </a:pPr>
            <a:r>
              <a:t/>
            </a:r>
            <a:endParaRPr sz="2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1"/>
          <p:cNvSpPr txBox="1"/>
          <p:nvPr>
            <p:ph idx="1" type="body"/>
          </p:nvPr>
        </p:nvSpPr>
        <p:spPr>
          <a:xfrm>
            <a:off x="719850" y="1334250"/>
            <a:ext cx="3486600" cy="567900"/>
          </a:xfrm>
          <a:prstGeom prst="rect">
            <a:avLst/>
          </a:prstGeom>
        </p:spPr>
        <p:txBody>
          <a:bodyPr anchorCtr="0" anchor="t" bIns="91425" lIns="0" spcFirstLastPara="1" rIns="91425" wrap="square" tIns="90000">
            <a:spAutoFit/>
          </a:bodyPr>
          <a:lstStyle/>
          <a:p>
            <a:pPr indent="-292100" lvl="0" marL="457200" rtl="0" algn="l">
              <a:spcBef>
                <a:spcPts val="0"/>
              </a:spcBef>
              <a:spcAft>
                <a:spcPts val="0"/>
              </a:spcAft>
              <a:buSzPts val="1000"/>
              <a:buChar char="➔"/>
            </a:pPr>
            <a:r>
              <a:rPr b="1" lang="pt-BR"/>
              <a:t>Problema:</a:t>
            </a:r>
            <a:r>
              <a:rPr lang="pt-BR"/>
              <a:t> Loop Infinito, o contador soma </a:t>
            </a:r>
            <a:r>
              <a:rPr lang="pt-BR"/>
              <a:t>várias</a:t>
            </a:r>
            <a:r>
              <a:rPr lang="pt-BR"/>
              <a:t> vezes por segundo</a:t>
            </a:r>
            <a:endParaRPr/>
          </a:p>
        </p:txBody>
      </p:sp>
      <p:sp>
        <p:nvSpPr>
          <p:cNvPr id="865" name="Google Shape;865;p101"/>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1. </a:t>
            </a:r>
            <a:r>
              <a:rPr lang="pt-BR"/>
              <a:t>Solução de Bugs</a:t>
            </a:r>
            <a:endParaRPr/>
          </a:p>
        </p:txBody>
      </p:sp>
      <p:sp>
        <p:nvSpPr>
          <p:cNvPr id="866" name="Google Shape;866;p101"/>
          <p:cNvSpPr txBox="1"/>
          <p:nvPr/>
        </p:nvSpPr>
        <p:spPr>
          <a:xfrm>
            <a:off x="724375" y="35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Exemplo de Pair Programming com IA</a:t>
            </a:r>
            <a:endParaRPr b="1" sz="1000">
              <a:solidFill>
                <a:schemeClr val="dk2"/>
              </a:solidFill>
              <a:latin typeface="Work Sans"/>
              <a:ea typeface="Work Sans"/>
              <a:cs typeface="Work Sans"/>
              <a:sym typeface="Work Sans"/>
            </a:endParaRPr>
          </a:p>
        </p:txBody>
      </p:sp>
      <p:pic>
        <p:nvPicPr>
          <p:cNvPr id="867" name="Google Shape;867;p101"/>
          <p:cNvPicPr preferRelativeResize="0"/>
          <p:nvPr/>
        </p:nvPicPr>
        <p:blipFill>
          <a:blip r:embed="rId3">
            <a:alphaModFix/>
          </a:blip>
          <a:stretch>
            <a:fillRect/>
          </a:stretch>
        </p:blipFill>
        <p:spPr>
          <a:xfrm>
            <a:off x="733488" y="2274100"/>
            <a:ext cx="3486534" cy="2705550"/>
          </a:xfrm>
          <a:prstGeom prst="rect">
            <a:avLst/>
          </a:prstGeom>
          <a:noFill/>
          <a:ln>
            <a:noFill/>
          </a:ln>
        </p:spPr>
      </p:pic>
      <p:pic>
        <p:nvPicPr>
          <p:cNvPr id="868" name="Google Shape;868;p101"/>
          <p:cNvPicPr preferRelativeResize="0"/>
          <p:nvPr/>
        </p:nvPicPr>
        <p:blipFill>
          <a:blip r:embed="rId4">
            <a:alphaModFix/>
          </a:blip>
          <a:stretch>
            <a:fillRect/>
          </a:stretch>
        </p:blipFill>
        <p:spPr>
          <a:xfrm>
            <a:off x="4572000" y="206950"/>
            <a:ext cx="4144576" cy="4772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2"/>
          <p:cNvSpPr txBox="1"/>
          <p:nvPr/>
        </p:nvSpPr>
        <p:spPr>
          <a:xfrm>
            <a:off x="739745" y="549678"/>
            <a:ext cx="1975500" cy="243300"/>
          </a:xfrm>
          <a:prstGeom prst="rect">
            <a:avLst/>
          </a:prstGeom>
          <a:noFill/>
          <a:ln>
            <a:noFill/>
          </a:ln>
          <a:effectLst>
            <a:outerShdw blurRad="171450" rotWithShape="0" algn="bl" dir="10860000" dist="19050">
              <a:srgbClr val="212121">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BR" sz="1020">
                <a:solidFill>
                  <a:srgbClr val="9D51FE"/>
                </a:solidFill>
                <a:latin typeface="Work Sans"/>
                <a:ea typeface="Work Sans"/>
                <a:cs typeface="Work Sans"/>
                <a:sym typeface="Work Sans"/>
              </a:rPr>
              <a:t>Ferramentas</a:t>
            </a:r>
            <a:endParaRPr b="1" sz="1020">
              <a:solidFill>
                <a:srgbClr val="9D51FE"/>
              </a:solidFill>
              <a:latin typeface="Work Sans"/>
              <a:ea typeface="Work Sans"/>
              <a:cs typeface="Work Sans"/>
              <a:sym typeface="Work Sans"/>
            </a:endParaRPr>
          </a:p>
        </p:txBody>
      </p:sp>
      <p:sp>
        <p:nvSpPr>
          <p:cNvPr id="874" name="Google Shape;874;p102"/>
          <p:cNvSpPr txBox="1"/>
          <p:nvPr/>
        </p:nvSpPr>
        <p:spPr>
          <a:xfrm>
            <a:off x="410825" y="683175"/>
            <a:ext cx="50877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solidFill>
                <a:schemeClr val="dk1"/>
              </a:solidFill>
              <a:latin typeface="Work Sans"/>
              <a:ea typeface="Work Sans"/>
              <a:cs typeface="Work Sans"/>
              <a:sym typeface="Work Sans"/>
            </a:endParaRPr>
          </a:p>
        </p:txBody>
      </p:sp>
      <p:pic>
        <p:nvPicPr>
          <p:cNvPr id="875" name="Google Shape;875;p102"/>
          <p:cNvPicPr preferRelativeResize="0"/>
          <p:nvPr/>
        </p:nvPicPr>
        <p:blipFill>
          <a:blip r:embed="rId3">
            <a:alphaModFix/>
          </a:blip>
          <a:stretch>
            <a:fillRect/>
          </a:stretch>
        </p:blipFill>
        <p:spPr>
          <a:xfrm>
            <a:off x="70150" y="472749"/>
            <a:ext cx="3497225" cy="4027249"/>
          </a:xfrm>
          <a:prstGeom prst="rect">
            <a:avLst/>
          </a:prstGeom>
          <a:noFill/>
          <a:ln>
            <a:noFill/>
          </a:ln>
        </p:spPr>
      </p:pic>
      <p:pic>
        <p:nvPicPr>
          <p:cNvPr id="876" name="Google Shape;876;p102"/>
          <p:cNvPicPr preferRelativeResize="0"/>
          <p:nvPr/>
        </p:nvPicPr>
        <p:blipFill>
          <a:blip r:embed="rId4">
            <a:alphaModFix/>
          </a:blip>
          <a:stretch>
            <a:fillRect/>
          </a:stretch>
        </p:blipFill>
        <p:spPr>
          <a:xfrm>
            <a:off x="4057163" y="2094712"/>
            <a:ext cx="548826" cy="548826"/>
          </a:xfrm>
          <a:prstGeom prst="rect">
            <a:avLst/>
          </a:prstGeom>
          <a:noFill/>
          <a:ln>
            <a:noFill/>
          </a:ln>
        </p:spPr>
      </p:pic>
      <p:sp>
        <p:nvSpPr>
          <p:cNvPr id="877" name="Google Shape;877;p102"/>
          <p:cNvSpPr/>
          <p:nvPr/>
        </p:nvSpPr>
        <p:spPr>
          <a:xfrm>
            <a:off x="3645234" y="2268475"/>
            <a:ext cx="357300" cy="20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p102"/>
          <p:cNvPicPr preferRelativeResize="0"/>
          <p:nvPr/>
        </p:nvPicPr>
        <p:blipFill>
          <a:blip r:embed="rId5">
            <a:alphaModFix/>
          </a:blip>
          <a:stretch>
            <a:fillRect/>
          </a:stretch>
        </p:blipFill>
        <p:spPr>
          <a:xfrm>
            <a:off x="5072600" y="472750"/>
            <a:ext cx="3997850" cy="3682645"/>
          </a:xfrm>
          <a:prstGeom prst="rect">
            <a:avLst/>
          </a:prstGeom>
          <a:noFill/>
          <a:ln>
            <a:noFill/>
          </a:ln>
        </p:spPr>
      </p:pic>
      <p:sp>
        <p:nvSpPr>
          <p:cNvPr id="879" name="Google Shape;879;p102"/>
          <p:cNvSpPr txBox="1"/>
          <p:nvPr/>
        </p:nvSpPr>
        <p:spPr>
          <a:xfrm>
            <a:off x="3658236" y="938375"/>
            <a:ext cx="134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t-BR" sz="1100"/>
              <a:t>This code I'll send has a bug in it, can you fix it for me? </a:t>
            </a:r>
            <a:endParaRPr i="1" sz="1100"/>
          </a:p>
        </p:txBody>
      </p:sp>
      <p:cxnSp>
        <p:nvCxnSpPr>
          <p:cNvPr id="880" name="Google Shape;880;p102"/>
          <p:cNvCxnSpPr>
            <a:stCxn id="879" idx="2"/>
            <a:endCxn id="876" idx="0"/>
          </p:cNvCxnSpPr>
          <p:nvPr/>
        </p:nvCxnSpPr>
        <p:spPr>
          <a:xfrm>
            <a:off x="4331586" y="1800275"/>
            <a:ext cx="0" cy="294300"/>
          </a:xfrm>
          <a:prstGeom prst="straightConnector1">
            <a:avLst/>
          </a:prstGeom>
          <a:noFill/>
          <a:ln cap="flat" cmpd="sng" w="9525">
            <a:solidFill>
              <a:schemeClr val="dk1"/>
            </a:solidFill>
            <a:prstDash val="solid"/>
            <a:round/>
            <a:headEnd len="med" w="med" type="none"/>
            <a:tailEnd len="med" w="med" type="triangle"/>
          </a:ln>
        </p:spPr>
      </p:cxnSp>
      <p:sp>
        <p:nvSpPr>
          <p:cNvPr id="881" name="Google Shape;881;p102"/>
          <p:cNvSpPr/>
          <p:nvPr/>
        </p:nvSpPr>
        <p:spPr>
          <a:xfrm>
            <a:off x="4660646" y="2268475"/>
            <a:ext cx="357300" cy="20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3"/>
          <p:cNvSpPr txBox="1"/>
          <p:nvPr/>
        </p:nvSpPr>
        <p:spPr>
          <a:xfrm>
            <a:off x="739745" y="549678"/>
            <a:ext cx="1975500" cy="243300"/>
          </a:xfrm>
          <a:prstGeom prst="rect">
            <a:avLst/>
          </a:prstGeom>
          <a:noFill/>
          <a:ln>
            <a:noFill/>
          </a:ln>
          <a:effectLst>
            <a:outerShdw blurRad="171450" rotWithShape="0" algn="bl" dir="10860000" dist="19050">
              <a:srgbClr val="212121">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pt-BR" sz="1020">
                <a:solidFill>
                  <a:srgbClr val="9D51FE"/>
                </a:solidFill>
                <a:latin typeface="Work Sans"/>
                <a:ea typeface="Work Sans"/>
                <a:cs typeface="Work Sans"/>
                <a:sym typeface="Work Sans"/>
              </a:rPr>
              <a:t>Ferramentas</a:t>
            </a:r>
            <a:endParaRPr b="1" sz="1020">
              <a:solidFill>
                <a:srgbClr val="9D51FE"/>
              </a:solidFill>
              <a:latin typeface="Work Sans"/>
              <a:ea typeface="Work Sans"/>
              <a:cs typeface="Work Sans"/>
              <a:sym typeface="Work Sans"/>
            </a:endParaRPr>
          </a:p>
        </p:txBody>
      </p:sp>
      <p:sp>
        <p:nvSpPr>
          <p:cNvPr id="887" name="Google Shape;887;p103"/>
          <p:cNvSpPr txBox="1"/>
          <p:nvPr/>
        </p:nvSpPr>
        <p:spPr>
          <a:xfrm>
            <a:off x="410825" y="683175"/>
            <a:ext cx="50877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700">
              <a:solidFill>
                <a:schemeClr val="dk1"/>
              </a:solidFill>
              <a:latin typeface="Work Sans"/>
              <a:ea typeface="Work Sans"/>
              <a:cs typeface="Work Sans"/>
              <a:sym typeface="Work Sans"/>
            </a:endParaRPr>
          </a:p>
        </p:txBody>
      </p:sp>
      <p:pic>
        <p:nvPicPr>
          <p:cNvPr id="888" name="Google Shape;888;p103"/>
          <p:cNvPicPr preferRelativeResize="0"/>
          <p:nvPr/>
        </p:nvPicPr>
        <p:blipFill>
          <a:blip r:embed="rId3">
            <a:alphaModFix/>
          </a:blip>
          <a:stretch>
            <a:fillRect/>
          </a:stretch>
        </p:blipFill>
        <p:spPr>
          <a:xfrm>
            <a:off x="70150" y="472749"/>
            <a:ext cx="3497225" cy="4027249"/>
          </a:xfrm>
          <a:prstGeom prst="rect">
            <a:avLst/>
          </a:prstGeom>
          <a:noFill/>
          <a:ln>
            <a:noFill/>
          </a:ln>
        </p:spPr>
      </p:pic>
      <p:pic>
        <p:nvPicPr>
          <p:cNvPr id="889" name="Google Shape;889;p103"/>
          <p:cNvPicPr preferRelativeResize="0"/>
          <p:nvPr/>
        </p:nvPicPr>
        <p:blipFill>
          <a:blip r:embed="rId4">
            <a:alphaModFix/>
          </a:blip>
          <a:stretch>
            <a:fillRect/>
          </a:stretch>
        </p:blipFill>
        <p:spPr>
          <a:xfrm>
            <a:off x="4057163" y="2094712"/>
            <a:ext cx="548826" cy="548826"/>
          </a:xfrm>
          <a:prstGeom prst="rect">
            <a:avLst/>
          </a:prstGeom>
          <a:noFill/>
          <a:ln>
            <a:noFill/>
          </a:ln>
        </p:spPr>
      </p:pic>
      <p:sp>
        <p:nvSpPr>
          <p:cNvPr id="890" name="Google Shape;890;p103"/>
          <p:cNvSpPr/>
          <p:nvPr/>
        </p:nvSpPr>
        <p:spPr>
          <a:xfrm>
            <a:off x="3645234" y="2268475"/>
            <a:ext cx="357300" cy="20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103"/>
          <p:cNvPicPr preferRelativeResize="0"/>
          <p:nvPr/>
        </p:nvPicPr>
        <p:blipFill rotWithShape="1">
          <a:blip r:embed="rId5">
            <a:alphaModFix/>
          </a:blip>
          <a:srcRect b="61059" l="0" r="0" t="0"/>
          <a:stretch/>
        </p:blipFill>
        <p:spPr>
          <a:xfrm>
            <a:off x="5072600" y="472750"/>
            <a:ext cx="3997850" cy="1434074"/>
          </a:xfrm>
          <a:prstGeom prst="rect">
            <a:avLst/>
          </a:prstGeom>
          <a:noFill/>
          <a:ln>
            <a:noFill/>
          </a:ln>
        </p:spPr>
      </p:pic>
      <p:sp>
        <p:nvSpPr>
          <p:cNvPr id="892" name="Google Shape;892;p103"/>
          <p:cNvSpPr txBox="1"/>
          <p:nvPr/>
        </p:nvSpPr>
        <p:spPr>
          <a:xfrm>
            <a:off x="3658236" y="938375"/>
            <a:ext cx="134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t-BR" sz="1100"/>
              <a:t>This code I'll send has a bug in it, can you fix it for me? </a:t>
            </a:r>
            <a:endParaRPr i="1" sz="1100"/>
          </a:p>
        </p:txBody>
      </p:sp>
      <p:sp>
        <p:nvSpPr>
          <p:cNvPr id="893" name="Google Shape;893;p103"/>
          <p:cNvSpPr txBox="1"/>
          <p:nvPr/>
        </p:nvSpPr>
        <p:spPr>
          <a:xfrm>
            <a:off x="5178450" y="2023250"/>
            <a:ext cx="3842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rgbClr val="656C77"/>
                </a:solidFill>
              </a:rPr>
              <a:t>Here's what has been fixed:</a:t>
            </a:r>
            <a:endParaRPr sz="1200">
              <a:solidFill>
                <a:srgbClr val="656C77"/>
              </a:solidFill>
            </a:endParaRPr>
          </a:p>
          <a:p>
            <a:pPr indent="0" lvl="0" marL="0" rtl="0" algn="l">
              <a:spcBef>
                <a:spcPts val="0"/>
              </a:spcBef>
              <a:spcAft>
                <a:spcPts val="0"/>
              </a:spcAft>
              <a:buNone/>
            </a:pPr>
            <a:r>
              <a:t/>
            </a:r>
            <a:endParaRPr sz="1200">
              <a:solidFill>
                <a:srgbClr val="656C77"/>
              </a:solidFill>
            </a:endParaRPr>
          </a:p>
          <a:p>
            <a:pPr indent="0" lvl="0" marL="0" rtl="0" algn="l">
              <a:spcBef>
                <a:spcPts val="0"/>
              </a:spcBef>
              <a:spcAft>
                <a:spcPts val="0"/>
              </a:spcAft>
              <a:buNone/>
            </a:pPr>
            <a:r>
              <a:rPr lang="pt-BR" sz="1200">
                <a:solidFill>
                  <a:srgbClr val="656C77"/>
                </a:solidFill>
              </a:rPr>
              <a:t>The counter state is updated using the functional form setCounter((prevCounter) =&gt; prevCounter + 1) instead of setCounter(counter + 1). This ensures that the updated value is based on the previous value of the counter state correctly.</a:t>
            </a:r>
            <a:br>
              <a:rPr lang="pt-BR" sz="1200">
                <a:solidFill>
                  <a:srgbClr val="656C77"/>
                </a:solidFill>
              </a:rPr>
            </a:br>
            <a:endParaRPr sz="1200">
              <a:solidFill>
                <a:srgbClr val="656C77"/>
              </a:solidFill>
            </a:endParaRPr>
          </a:p>
          <a:p>
            <a:pPr indent="0" lvl="0" marL="0" rtl="0" algn="l">
              <a:spcBef>
                <a:spcPts val="0"/>
              </a:spcBef>
              <a:spcAft>
                <a:spcPts val="0"/>
              </a:spcAft>
              <a:buNone/>
            </a:pPr>
            <a:r>
              <a:rPr lang="pt-BR" sz="1200">
                <a:solidFill>
                  <a:srgbClr val="656C77"/>
                </a:solidFill>
              </a:rPr>
              <a:t>The dependency array in the useEffect hook is now empty ([]). This ensures that the effect runs only once when the component mounts, instead of repeatedly running every time the component re-renders. The interval setup in the effect will still work as intended.</a:t>
            </a:r>
            <a:endParaRPr sz="1200">
              <a:solidFill>
                <a:srgbClr val="656C77"/>
              </a:solidFill>
            </a:endParaRPr>
          </a:p>
          <a:p>
            <a:pPr indent="0" lvl="0" marL="0" rtl="0" algn="l">
              <a:spcBef>
                <a:spcPts val="0"/>
              </a:spcBef>
              <a:spcAft>
                <a:spcPts val="0"/>
              </a:spcAft>
              <a:buNone/>
            </a:pPr>
            <a:r>
              <a:t/>
            </a:r>
            <a:endParaRPr sz="1200">
              <a:solidFill>
                <a:srgbClr val="656C77"/>
              </a:solidFill>
            </a:endParaRPr>
          </a:p>
        </p:txBody>
      </p:sp>
      <p:cxnSp>
        <p:nvCxnSpPr>
          <p:cNvPr id="894" name="Google Shape;894;p103"/>
          <p:cNvCxnSpPr>
            <a:stCxn id="892" idx="2"/>
            <a:endCxn id="889" idx="0"/>
          </p:cNvCxnSpPr>
          <p:nvPr/>
        </p:nvCxnSpPr>
        <p:spPr>
          <a:xfrm>
            <a:off x="4331586" y="1800275"/>
            <a:ext cx="0" cy="294300"/>
          </a:xfrm>
          <a:prstGeom prst="straightConnector1">
            <a:avLst/>
          </a:prstGeom>
          <a:noFill/>
          <a:ln cap="flat" cmpd="sng" w="9525">
            <a:solidFill>
              <a:schemeClr val="dk1"/>
            </a:solidFill>
            <a:prstDash val="solid"/>
            <a:round/>
            <a:headEnd len="med" w="med" type="none"/>
            <a:tailEnd len="med" w="med" type="triangle"/>
          </a:ln>
        </p:spPr>
      </p:cxnSp>
      <p:sp>
        <p:nvSpPr>
          <p:cNvPr id="895" name="Google Shape;895;p103"/>
          <p:cNvSpPr/>
          <p:nvPr/>
        </p:nvSpPr>
        <p:spPr>
          <a:xfrm>
            <a:off x="4660646" y="2268475"/>
            <a:ext cx="357300" cy="20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4"/>
          <p:cNvSpPr txBox="1"/>
          <p:nvPr>
            <p:ph type="title"/>
          </p:nvPr>
        </p:nvSpPr>
        <p:spPr>
          <a:xfrm>
            <a:off x="719850" y="662600"/>
            <a:ext cx="5404800" cy="5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2. </a:t>
            </a:r>
            <a:r>
              <a:rPr lang="pt-BR"/>
              <a:t>Geração de Código – Copilot</a:t>
            </a:r>
            <a:endParaRPr/>
          </a:p>
        </p:txBody>
      </p:sp>
      <p:sp>
        <p:nvSpPr>
          <p:cNvPr id="901" name="Google Shape;901;p104"/>
          <p:cNvSpPr txBox="1"/>
          <p:nvPr/>
        </p:nvSpPr>
        <p:spPr>
          <a:xfrm>
            <a:off x="724375" y="3548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000">
                <a:solidFill>
                  <a:schemeClr val="dk2"/>
                </a:solidFill>
                <a:latin typeface="Work Sans"/>
                <a:ea typeface="Work Sans"/>
                <a:cs typeface="Work Sans"/>
                <a:sym typeface="Work Sans"/>
              </a:rPr>
              <a:t>Exemplo de Pair Programming com IA</a:t>
            </a:r>
            <a:endParaRPr b="1" sz="1000">
              <a:solidFill>
                <a:schemeClr val="dk2"/>
              </a:solidFill>
              <a:latin typeface="Work Sans"/>
              <a:ea typeface="Work Sans"/>
              <a:cs typeface="Work Sans"/>
              <a:sym typeface="Work Sans"/>
            </a:endParaRPr>
          </a:p>
        </p:txBody>
      </p:sp>
      <p:sp>
        <p:nvSpPr>
          <p:cNvPr id="902" name="Google Shape;902;p104"/>
          <p:cNvSpPr txBox="1"/>
          <p:nvPr>
            <p:ph idx="1" type="body"/>
          </p:nvPr>
        </p:nvSpPr>
        <p:spPr>
          <a:xfrm>
            <a:off x="719850" y="1334250"/>
            <a:ext cx="3942300" cy="2307300"/>
          </a:xfrm>
          <a:prstGeom prst="rect">
            <a:avLst/>
          </a:prstGeom>
        </p:spPr>
        <p:txBody>
          <a:bodyPr anchorCtr="0" anchor="t" bIns="91425" lIns="0" spcFirstLastPara="1" rIns="91425" wrap="square" tIns="90000">
            <a:spAutoFit/>
          </a:bodyPr>
          <a:lstStyle/>
          <a:p>
            <a:pPr indent="-292100" lvl="0" marL="457200" rtl="0" algn="l">
              <a:lnSpc>
                <a:spcPct val="115000"/>
              </a:lnSpc>
              <a:spcBef>
                <a:spcPts val="0"/>
              </a:spcBef>
              <a:spcAft>
                <a:spcPts val="0"/>
              </a:spcAft>
              <a:buSzPts val="1000"/>
              <a:buChar char="➔"/>
            </a:pPr>
            <a:r>
              <a:rPr lang="pt-BR"/>
              <a:t>Alimentado pelo Codex da OpenAI</a:t>
            </a:r>
            <a:br>
              <a:rPr lang="pt-BR"/>
            </a:br>
            <a:endParaRPr/>
          </a:p>
          <a:p>
            <a:pPr indent="-292100" lvl="0" marL="457200" rtl="0" algn="l">
              <a:lnSpc>
                <a:spcPct val="150000"/>
              </a:lnSpc>
              <a:spcBef>
                <a:spcPts val="0"/>
              </a:spcBef>
              <a:spcAft>
                <a:spcPts val="0"/>
              </a:spcAft>
              <a:buSzPts val="1000"/>
              <a:buChar char="➔"/>
            </a:pPr>
            <a:r>
              <a:rPr lang="pt-BR"/>
              <a:t>Ajuda na produtividade gerando pedaços de códigos</a:t>
            </a:r>
            <a:endParaRPr/>
          </a:p>
          <a:p>
            <a:pPr indent="-292100" lvl="1" marL="914400" rtl="0" algn="l">
              <a:lnSpc>
                <a:spcPct val="150000"/>
              </a:lnSpc>
              <a:spcBef>
                <a:spcPts val="0"/>
              </a:spcBef>
              <a:spcAft>
                <a:spcPts val="0"/>
              </a:spcAft>
              <a:buClr>
                <a:schemeClr val="dk2"/>
              </a:buClr>
              <a:buSzPts val="1000"/>
              <a:buChar char="◆"/>
            </a:pPr>
            <a:r>
              <a:rPr lang="pt-BR"/>
              <a:t>Facilita geração de regexes</a:t>
            </a:r>
            <a:endParaRPr/>
          </a:p>
          <a:p>
            <a:pPr indent="-292100" lvl="1" marL="914400" rtl="0" algn="l">
              <a:lnSpc>
                <a:spcPct val="150000"/>
              </a:lnSpc>
              <a:spcBef>
                <a:spcPts val="0"/>
              </a:spcBef>
              <a:spcAft>
                <a:spcPts val="0"/>
              </a:spcAft>
              <a:buClr>
                <a:schemeClr val="dk2"/>
              </a:buClr>
              <a:buSzPts val="1000"/>
              <a:buChar char="◆"/>
            </a:pPr>
            <a:r>
              <a:rPr lang="pt-BR"/>
              <a:t>Agiliza a tipagem em Typescript</a:t>
            </a:r>
            <a:br>
              <a:rPr lang="pt-BR"/>
            </a:br>
            <a:endParaRPr/>
          </a:p>
          <a:p>
            <a:pPr indent="-292100" lvl="0" marL="457200" rtl="0" algn="l">
              <a:lnSpc>
                <a:spcPct val="150000"/>
              </a:lnSpc>
              <a:spcBef>
                <a:spcPts val="0"/>
              </a:spcBef>
              <a:spcAft>
                <a:spcPts val="0"/>
              </a:spcAft>
              <a:buSzPts val="1000"/>
              <a:buChar char="➔"/>
            </a:pPr>
            <a:r>
              <a:rPr lang="pt-BR"/>
              <a:t>Desenvolvedor utiliza de forma mais imperativa a depender da linguagem/framework</a:t>
            </a:r>
            <a:endParaRPr/>
          </a:p>
          <a:p>
            <a:pPr indent="-292100" lvl="1" marL="914400" rtl="0" algn="l">
              <a:lnSpc>
                <a:spcPct val="150000"/>
              </a:lnSpc>
              <a:spcBef>
                <a:spcPts val="0"/>
              </a:spcBef>
              <a:spcAft>
                <a:spcPts val="0"/>
              </a:spcAft>
              <a:buClr>
                <a:schemeClr val="dk2"/>
              </a:buClr>
              <a:buSzPts val="1000"/>
              <a:buChar char="◆"/>
            </a:pPr>
            <a:r>
              <a:rPr lang="pt-BR"/>
              <a:t>Em ReactJS/Typescript é mais propositivo</a:t>
            </a:r>
            <a:endParaRPr/>
          </a:p>
          <a:p>
            <a:pPr indent="-292100" lvl="1" marL="914400" rtl="0" algn="l">
              <a:lnSpc>
                <a:spcPct val="150000"/>
              </a:lnSpc>
              <a:spcBef>
                <a:spcPts val="0"/>
              </a:spcBef>
              <a:spcAft>
                <a:spcPts val="0"/>
              </a:spcAft>
              <a:buClr>
                <a:schemeClr val="dk2"/>
              </a:buClr>
              <a:buSzPts val="1000"/>
              <a:buChar char="◆"/>
            </a:pPr>
            <a:r>
              <a:rPr lang="pt-BR"/>
              <a:t>Em RubyOnRails/Ruby é mais imperativo</a:t>
            </a:r>
            <a:endParaRPr/>
          </a:p>
        </p:txBody>
      </p:sp>
      <p:sp>
        <p:nvSpPr>
          <p:cNvPr id="903" name="Google Shape;903;p104"/>
          <p:cNvSpPr/>
          <p:nvPr/>
        </p:nvSpPr>
        <p:spPr>
          <a:xfrm>
            <a:off x="4819125" y="256675"/>
            <a:ext cx="4172400" cy="403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1371600" rtl="0" algn="l">
              <a:spcBef>
                <a:spcPts val="0"/>
              </a:spcBef>
              <a:spcAft>
                <a:spcPts val="0"/>
              </a:spcAft>
              <a:buNone/>
            </a:pPr>
            <a:r>
              <a:t/>
            </a:r>
            <a:endParaRPr>
              <a:solidFill>
                <a:schemeClr val="lt1"/>
              </a:solidFill>
            </a:endParaRPr>
          </a:p>
        </p:txBody>
      </p:sp>
      <p:pic>
        <p:nvPicPr>
          <p:cNvPr id="904" name="Google Shape;904;p104"/>
          <p:cNvPicPr preferRelativeResize="0"/>
          <p:nvPr/>
        </p:nvPicPr>
        <p:blipFill>
          <a:blip r:embed="rId3">
            <a:alphaModFix/>
          </a:blip>
          <a:stretch>
            <a:fillRect/>
          </a:stretch>
        </p:blipFill>
        <p:spPr>
          <a:xfrm>
            <a:off x="5125450" y="2285550"/>
            <a:ext cx="3942349" cy="2348885"/>
          </a:xfrm>
          <a:prstGeom prst="rect">
            <a:avLst/>
          </a:prstGeom>
          <a:noFill/>
          <a:ln>
            <a:noFill/>
          </a:ln>
        </p:spPr>
      </p:pic>
      <p:pic>
        <p:nvPicPr>
          <p:cNvPr id="905" name="Google Shape;905;p104"/>
          <p:cNvPicPr preferRelativeResize="0"/>
          <p:nvPr/>
        </p:nvPicPr>
        <p:blipFill>
          <a:blip r:embed="rId4">
            <a:alphaModFix/>
          </a:blip>
          <a:stretch>
            <a:fillRect/>
          </a:stretch>
        </p:blipFill>
        <p:spPr>
          <a:xfrm>
            <a:off x="4895325" y="828075"/>
            <a:ext cx="4172475" cy="130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vatics – Master Deck">
  <a:themeElements>
    <a:clrScheme name="Simple Light">
      <a:dk1>
        <a:srgbClr val="252525"/>
      </a:dk1>
      <a:lt1>
        <a:srgbClr val="FFFFFF"/>
      </a:lt1>
      <a:dk2>
        <a:srgbClr val="832AF5"/>
      </a:dk2>
      <a:lt2>
        <a:srgbClr val="F5F5F5"/>
      </a:lt2>
      <a:accent1>
        <a:srgbClr val="832AF5"/>
      </a:accent1>
      <a:accent2>
        <a:srgbClr val="FFCC00"/>
      </a:accent2>
      <a:accent3>
        <a:srgbClr val="371C9D"/>
      </a:accent3>
      <a:accent4>
        <a:srgbClr val="FF9D00"/>
      </a:accent4>
      <a:accent5>
        <a:srgbClr val="A6A5A6"/>
      </a:accent5>
      <a:accent6>
        <a:srgbClr val="832AF5"/>
      </a:accent6>
      <a:hlink>
        <a:srgbClr val="371C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